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" d="100"/>
          <a:sy n="12" d="100"/>
        </p:scale>
        <p:origin x="2000" y="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EFF8-F826-42CC-A193-9A6C1CA8F6D7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0F65-77B9-4901-9CBD-27A96982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769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EFF8-F826-42CC-A193-9A6C1CA8F6D7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0F65-77B9-4901-9CBD-27A96982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822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EFF8-F826-42CC-A193-9A6C1CA8F6D7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0F65-77B9-4901-9CBD-27A96982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276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EFF8-F826-42CC-A193-9A6C1CA8F6D7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0F65-77B9-4901-9CBD-27A96982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217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EFF8-F826-42CC-A193-9A6C1CA8F6D7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0F65-77B9-4901-9CBD-27A96982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423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EFF8-F826-42CC-A193-9A6C1CA8F6D7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0F65-77B9-4901-9CBD-27A96982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93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EFF8-F826-42CC-A193-9A6C1CA8F6D7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0F65-77B9-4901-9CBD-27A96982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551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EFF8-F826-42CC-A193-9A6C1CA8F6D7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0F65-77B9-4901-9CBD-27A96982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5491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EFF8-F826-42CC-A193-9A6C1CA8F6D7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0F65-77B9-4901-9CBD-27A96982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66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EFF8-F826-42CC-A193-9A6C1CA8F6D7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0F65-77B9-4901-9CBD-27A96982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8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EFF8-F826-42CC-A193-9A6C1CA8F6D7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30F65-77B9-4901-9CBD-27A96982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970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DEFF8-F826-42CC-A193-9A6C1CA8F6D7}" type="datetimeFigureOut">
              <a:rPr lang="pt-BR" smtClean="0"/>
              <a:t>16/02/2024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30F65-77B9-4901-9CBD-27A9698285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122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F05C6F80-8058-9966-5E46-076FF2A3B8DB}"/>
              </a:ext>
            </a:extLst>
          </p:cNvPr>
          <p:cNvSpPr/>
          <p:nvPr/>
        </p:nvSpPr>
        <p:spPr>
          <a:xfrm>
            <a:off x="855406" y="0"/>
            <a:ext cx="30688476" cy="42676072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6C26543-DFFA-C76A-AD9D-81C7DE905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9160" y="510426"/>
            <a:ext cx="18636761" cy="1877949"/>
          </a:xfrm>
        </p:spPr>
        <p:txBody>
          <a:bodyPr>
            <a:noAutofit/>
          </a:bodyPr>
          <a:lstStyle/>
          <a:p>
            <a:r>
              <a:rPr lang="pt-BR" sz="10000" b="1" dirty="0">
                <a:latin typeface="+mn-lt"/>
              </a:rPr>
              <a:t>1º Colóquio de Cartografia Tátil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2D36BD-A3EB-4849-4D0E-1B25C82DE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120" y="4576870"/>
            <a:ext cx="28942697" cy="1446551"/>
          </a:xfrm>
        </p:spPr>
        <p:txBody>
          <a:bodyPr>
            <a:normAutofit/>
          </a:bodyPr>
          <a:lstStyle/>
          <a:p>
            <a:pPr algn="r">
              <a:lnSpc>
                <a:spcPct val="120000"/>
              </a:lnSpc>
              <a:spcBef>
                <a:spcPts val="0"/>
              </a:spcBef>
            </a:pPr>
            <a:r>
              <a:rPr lang="pt-BR" sz="4800" b="1" dirty="0"/>
              <a:t>Autor – Instituição – </a:t>
            </a:r>
            <a:r>
              <a:rPr lang="pt-BR" sz="4800" b="1" dirty="0" err="1"/>
              <a:t>email</a:t>
            </a:r>
            <a:r>
              <a:rPr lang="pt-BR" sz="4800" b="1" dirty="0"/>
              <a:t>; Autor – Instituição – </a:t>
            </a:r>
            <a:r>
              <a:rPr lang="pt-BR" sz="4800" b="1" dirty="0" err="1"/>
              <a:t>email</a:t>
            </a:r>
            <a:r>
              <a:rPr lang="pt-BR" sz="4800" b="1" dirty="0"/>
              <a:t>; Autor – Instituição – </a:t>
            </a:r>
            <a:r>
              <a:rPr lang="pt-BR" sz="4800" b="1" dirty="0" err="1"/>
              <a:t>email</a:t>
            </a:r>
            <a:r>
              <a:rPr lang="pt-BR" sz="4800" b="1" dirty="0"/>
              <a:t>; Autor – Instituição - </a:t>
            </a:r>
            <a:r>
              <a:rPr lang="pt-BR" sz="4800" b="1" dirty="0" err="1"/>
              <a:t>email</a:t>
            </a:r>
            <a:endParaRPr lang="pt-BR" sz="4800" b="1" dirty="0"/>
          </a:p>
          <a:p>
            <a:pPr algn="r">
              <a:lnSpc>
                <a:spcPct val="120000"/>
              </a:lnSpc>
              <a:spcBef>
                <a:spcPts val="0"/>
              </a:spcBef>
            </a:pPr>
            <a:endParaRPr lang="pt-BR" sz="4800" b="1" dirty="0"/>
          </a:p>
          <a:p>
            <a:pPr algn="r"/>
            <a:endParaRPr lang="pt-BR" sz="4400" dirty="0"/>
          </a:p>
        </p:txBody>
      </p:sp>
      <p:pic>
        <p:nvPicPr>
          <p:cNvPr id="6" name="Imagem 5" descr="https://media-gig4-1.cdn.whatsapp.net/v/t61.24694-24/416752134_728688082522813_7145107823834335338_n.jpg?ccb=11-4&amp;oh=01_AdSQzY1MRMFMsETmXi5ONfX_HZ8QsQmoapwLWYxjbMurwg&amp;oe=65D08B68&amp;_nc_sid=e6ed6c&amp;_nc_cat=103">
            <a:extLst>
              <a:ext uri="{FF2B5EF4-FFF2-40B4-BE49-F238E27FC236}">
                <a16:creationId xmlns:a16="http://schemas.microsoft.com/office/drawing/2014/main" id="{6D36BA28-2BFE-EFD3-F10F-62272B7E23F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270" y="996918"/>
            <a:ext cx="3297993" cy="364703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1B877C8-78FF-7711-2834-6334A0CB9CE7}"/>
              </a:ext>
            </a:extLst>
          </p:cNvPr>
          <p:cNvSpPr txBox="1"/>
          <p:nvPr/>
        </p:nvSpPr>
        <p:spPr>
          <a:xfrm>
            <a:off x="7294257" y="3197406"/>
            <a:ext cx="216725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/>
              <a:t>Título do trabalho em negrito e centralizado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7D9FAD9-BD93-687D-D60F-571EFA592E25}"/>
              </a:ext>
            </a:extLst>
          </p:cNvPr>
          <p:cNvSpPr txBox="1"/>
          <p:nvPr/>
        </p:nvSpPr>
        <p:spPr>
          <a:xfrm>
            <a:off x="2421470" y="6832451"/>
            <a:ext cx="275563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/>
              <a:t>O poster deve conter introdução, objetivos, desenvolvimento e resultados. As figuras, quando houver, dever ter título, fonte e uma pequena  descrição na legenda. Atenção ao tamanho da letra, planos de fundo e escolha de cores, que podem prejudicar a leitura.</a:t>
            </a:r>
          </a:p>
          <a:p>
            <a:r>
              <a:rPr lang="pt-BR" sz="6000" dirty="0"/>
              <a:t>Tamanho da impressão: 90 cm x 120 cm</a:t>
            </a:r>
          </a:p>
        </p:txBody>
      </p:sp>
    </p:spTree>
    <p:extLst>
      <p:ext uri="{BB962C8B-B14F-4D97-AF65-F5344CB8AC3E}">
        <p14:creationId xmlns:p14="http://schemas.microsoft.com/office/powerpoint/2010/main" val="31394288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507</TotalTime>
  <Words>94</Words>
  <Application>Microsoft Office PowerPoint</Application>
  <PresentationFormat>Personalizar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1º Colóquio de Cartografia Tátil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1º Colóquio de Cartografia Tátil</dc:title>
  <dc:creator>Carla Cristina Reinaldo Gimenes de Sena</dc:creator>
  <cp:lastModifiedBy>Carla Cristina Reinaldo Gimenes de Sena</cp:lastModifiedBy>
  <cp:revision>1</cp:revision>
  <dcterms:created xsi:type="dcterms:W3CDTF">2024-02-16T13:57:00Z</dcterms:created>
  <dcterms:modified xsi:type="dcterms:W3CDTF">2024-02-16T22:24:10Z</dcterms:modified>
</cp:coreProperties>
</file>