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6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111" d="100"/>
          <a:sy n="111" d="100"/>
        </p:scale>
        <p:origin x="59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D8C24E-B0CE-106C-EB73-5DB2735A88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CA5EF2A-AD41-14B5-FEEE-BA5FD308B7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DC68425-743B-139B-25B3-3B29D695A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08C6B-73BD-4467-958D-90CBAFF5F400}" type="datetimeFigureOut">
              <a:rPr lang="pt-BR" smtClean="0"/>
              <a:t>29/07/2022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70CEBAF-B736-BCB9-8A22-4CD44713DF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33335DE-ADE0-AC48-D35D-300C7476F1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6123F-88FA-4EC8-8222-E33AE13883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225618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4C6670-0D55-841D-5039-0FB7B7E4B8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1C0C758D-7D66-BBB2-218B-018CB87F32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9F6E951-2CC5-2C21-2D46-49DE0F3E7C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08C6B-73BD-4467-958D-90CBAFF5F400}" type="datetimeFigureOut">
              <a:rPr lang="pt-BR" smtClean="0"/>
              <a:t>29/07/2022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6779A02-1FB7-17DA-E25D-73D79E4DD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3F518C4-D8F1-C9F9-3BD3-0BC88E81E1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6123F-88FA-4EC8-8222-E33AE13883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416511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A9145D9-F1AA-4C73-3585-3C0AEF0A7B0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B1EDFDAB-1E92-179C-0042-DA167EF1BE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3FD33C9-8375-D006-D850-08972D7B0D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08C6B-73BD-4467-958D-90CBAFF5F400}" type="datetimeFigureOut">
              <a:rPr lang="pt-BR" smtClean="0"/>
              <a:t>29/07/2022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96249C7-6229-D99B-0ECB-63D727B715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2279AB4-74C4-CE7E-E0D3-7A6E8A90C6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6123F-88FA-4EC8-8222-E33AE13883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81567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0CE21A-E9CE-51D9-2171-20F68551A4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4EFC0CB-A88F-93E9-EFD1-AD9A1F2690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A37CD92-6F82-CD8C-A586-FA205673AF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08C6B-73BD-4467-958D-90CBAFF5F400}" type="datetimeFigureOut">
              <a:rPr lang="pt-BR" smtClean="0"/>
              <a:t>29/07/2022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E0BB2B8-51FE-FC08-4B17-0279EB4B09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DEACE6B-1C54-6522-AB92-3F070320C2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6123F-88FA-4EC8-8222-E33AE13883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340108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AF16CFC-FE3D-1F75-600F-8B08299422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2E031FA-9B91-C585-7B67-C000D9E01E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C242EAA-A85B-5E2D-12D0-C6E5C9CAD8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08C6B-73BD-4467-958D-90CBAFF5F400}" type="datetimeFigureOut">
              <a:rPr lang="pt-BR" smtClean="0"/>
              <a:t>29/07/2022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250B0A2-823B-DF61-BEA0-6EE18EFA3D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A646781-D5EF-3681-7F78-8E7759B5A4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6123F-88FA-4EC8-8222-E33AE13883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772020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91D24B-F2D0-62B3-5FE5-C8D08CE83E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DAA21E3-4DAF-F03D-D9FF-3099380849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EEC822A6-1449-E1D1-EF9A-6F7F15E7DB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8DA38E4-2B6B-7678-C4DF-783DFCB28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08C6B-73BD-4467-958D-90CBAFF5F400}" type="datetimeFigureOut">
              <a:rPr lang="pt-BR" smtClean="0"/>
              <a:t>29/07/2022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7F96F65D-5966-1D64-C002-F3B3952733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C8C703E-EB90-FDAE-ED58-0F7DF2A37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6123F-88FA-4EC8-8222-E33AE13883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073378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6A26E8-1173-04D4-676D-5BE824163E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C6951E8-9ED3-A65C-FBE3-AA4763AC05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22D5D75-84BE-B81D-30BA-4061883FAF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DA2EDB1C-5925-3EF2-00CB-B7CC49F6FE1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282C332F-1513-A710-3DD0-D276A15888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FF11D050-5944-DC51-E561-CF76C811B9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08C6B-73BD-4467-958D-90CBAFF5F400}" type="datetimeFigureOut">
              <a:rPr lang="pt-BR" smtClean="0"/>
              <a:t>29/07/2022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D6AD4507-D836-9B87-D8A7-6C6D9A2C04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596A2494-0E00-9AB5-4FC4-EF8087B73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6123F-88FA-4EC8-8222-E33AE13883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64235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42C931C-FD50-1737-8C78-714D63A7EF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B97B7CDA-BE31-9083-D1D8-461A657653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08C6B-73BD-4467-958D-90CBAFF5F400}" type="datetimeFigureOut">
              <a:rPr lang="pt-BR" smtClean="0"/>
              <a:t>29/07/2022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BF1B1FF4-FD87-9E5B-D4EC-38518FC0E4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617F8D50-05FC-7581-6FB6-296057C09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6123F-88FA-4EC8-8222-E33AE13883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4405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6CDB3588-835B-58CB-4EA1-7CD5BFB6FE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08C6B-73BD-4467-958D-90CBAFF5F400}" type="datetimeFigureOut">
              <a:rPr lang="pt-BR" smtClean="0"/>
              <a:t>29/07/2022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2115BE2D-74C3-8683-FECB-CD4BD0E0A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646939C-C8FB-3B1B-F568-F8410367CF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6123F-88FA-4EC8-8222-E33AE13883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0646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48DEAC9-50BC-F219-51E9-B52B605260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DF32395-4987-255E-2273-DE8B96A430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BE8AB02-73BE-2359-6661-7469A45CC1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796DED1-8C5B-0CFF-06B9-9A337ED48C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08C6B-73BD-4467-958D-90CBAFF5F400}" type="datetimeFigureOut">
              <a:rPr lang="pt-BR" smtClean="0"/>
              <a:t>29/07/2022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43491FE-E8E8-28D0-8235-3D365BAECA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150A053-4F99-5A65-14C5-75A2E675C9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6123F-88FA-4EC8-8222-E33AE13883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2566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83FDC7-7EC5-7094-36E5-71B147822A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8C5207DF-592E-5713-E252-F4CE10A29A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97ACE626-8051-9655-0A86-5FC1680BDC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3CAB779C-8B00-940F-5F38-C6F4C32B05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08C6B-73BD-4467-958D-90CBAFF5F400}" type="datetimeFigureOut">
              <a:rPr lang="pt-BR" smtClean="0"/>
              <a:t>29/07/2022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0653418-365F-0C31-566B-311CAA71DA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0D8DC51-AC3E-1DED-DF31-DE7CA3BF3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6123F-88FA-4EC8-8222-E33AE13883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20205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8BE03944-26C3-BE35-3E6F-DEF68EE0B4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93DFA35-DAA7-C45B-16C7-E1FA51D11A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3A10295-5343-87A5-DE75-C8C9DECFF3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108C6B-73BD-4467-958D-90CBAFF5F400}" type="datetimeFigureOut">
              <a:rPr lang="pt-BR" smtClean="0"/>
              <a:t>29/07/2022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6CE724D-B255-9C2D-D812-DCF5684931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4221A38-AB34-CE6F-D386-B436D80444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76123F-88FA-4EC8-8222-E33AE13883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40525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53;g8e517ed512_0_10">
            <a:extLst>
              <a:ext uri="{FF2B5EF4-FFF2-40B4-BE49-F238E27FC236}">
                <a16:creationId xmlns:a16="http://schemas.microsoft.com/office/drawing/2014/main" id="{3144FC6C-AF73-F722-725F-4B1701FED622}"/>
              </a:ext>
            </a:extLst>
          </p:cNvPr>
          <p:cNvSpPr/>
          <p:nvPr/>
        </p:nvSpPr>
        <p:spPr>
          <a:xfrm>
            <a:off x="5453950" y="4459899"/>
            <a:ext cx="1028100" cy="942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2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" name="Google Shape;50;g8e517ed512_0_10">
            <a:extLst>
              <a:ext uri="{FF2B5EF4-FFF2-40B4-BE49-F238E27FC236}">
                <a16:creationId xmlns:a16="http://schemas.microsoft.com/office/drawing/2014/main" id="{1DA9FDF5-0D1C-5BBE-A499-2454CB9F29AB}"/>
              </a:ext>
            </a:extLst>
          </p:cNvPr>
          <p:cNvSpPr txBox="1"/>
          <p:nvPr/>
        </p:nvSpPr>
        <p:spPr>
          <a:xfrm>
            <a:off x="1949850" y="2544899"/>
            <a:ext cx="8292300" cy="115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pt-BR" sz="1800" b="1" i="0" u="none" strike="noStrike" cap="none" dirty="0" err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Title</a:t>
            </a:r>
            <a:endParaRPr sz="1800" b="1" i="0" u="none" strike="noStrike" cap="none" dirty="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pt-BR" sz="1400" i="0" u="none" strike="noStrike" cap="none" dirty="0" err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Attention</a:t>
            </a:r>
            <a:r>
              <a:rPr lang="pt-BR" sz="1400" i="0" u="none" strike="noStrike" cap="none" dirty="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: use capital </a:t>
            </a:r>
            <a:r>
              <a:rPr lang="pt-BR" sz="1400" i="0" u="none" strike="noStrike" cap="none" dirty="0" err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letters</a:t>
            </a:r>
            <a:r>
              <a:rPr lang="pt-BR" sz="1400" i="0" u="none" strike="noStrike" cap="none" dirty="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pt-BR" sz="1400" i="0" u="none" strike="noStrike" cap="none" dirty="0" err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only</a:t>
            </a:r>
            <a:r>
              <a:rPr lang="pt-BR" sz="1400" i="0" u="none" strike="noStrike" cap="none" dirty="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 for </a:t>
            </a:r>
            <a:r>
              <a:rPr lang="pt-BR" sz="1400" i="0" u="none" strike="noStrike" cap="none" dirty="0" err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proper</a:t>
            </a:r>
            <a:r>
              <a:rPr lang="pt-BR" sz="1400" i="0" u="none" strike="noStrike" cap="none" dirty="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pt-BR" sz="1400" i="0" u="none" strike="noStrike" cap="none" dirty="0" err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names</a:t>
            </a:r>
            <a:r>
              <a:rPr lang="pt-BR" sz="1400" i="0" u="none" strike="noStrike" cap="none" dirty="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pt-BR" sz="1400" i="0" u="none" strike="noStrike" cap="none" dirty="0" err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and</a:t>
            </a:r>
            <a:r>
              <a:rPr lang="pt-BR" sz="1400" i="0" u="none" strike="noStrike" cap="none" dirty="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pt-BR" sz="1400" i="0" u="none" strike="noStrike" cap="none" dirty="0" err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taxonomic</a:t>
            </a:r>
            <a:r>
              <a:rPr lang="pt-BR" sz="1400" i="0" u="none" strike="noStrike" cap="none" dirty="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pt-BR" sz="1400" i="0" u="none" strike="noStrike" cap="none" dirty="0" err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groups</a:t>
            </a:r>
            <a:r>
              <a:rPr lang="pt-BR" sz="1400" i="0" u="none" strike="noStrike" cap="none" dirty="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. </a:t>
            </a:r>
            <a:r>
              <a:rPr lang="pt-BR" sz="1400" i="0" u="none" strike="noStrike" cap="none" dirty="0" err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Ex</a:t>
            </a:r>
            <a:r>
              <a:rPr lang="pt-BR" sz="1400" i="0" u="none" strike="noStrike" cap="none" dirty="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:"</a:t>
            </a:r>
            <a:r>
              <a:rPr lang="pt-BR" sz="1400" i="0" u="none" strike="noStrike" cap="none" dirty="0" err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Comparative</a:t>
            </a:r>
            <a:r>
              <a:rPr lang="pt-BR" sz="1400" i="0" u="none" strike="noStrike" cap="none" dirty="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pt-BR" sz="1400" i="0" u="none" strike="noStrike" cap="none" dirty="0" err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anatomy</a:t>
            </a:r>
            <a:r>
              <a:rPr lang="pt-BR" sz="1400" i="0" u="none" strike="noStrike" cap="none" dirty="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pt-BR" sz="1400" i="0" u="none" strike="noStrike" cap="none" dirty="0" err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of</a:t>
            </a:r>
            <a:r>
              <a:rPr lang="pt-BR" sz="1400" i="0" u="none" strike="noStrike" cap="none" dirty="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pt-BR" sz="1400" i="0" u="none" strike="noStrike" cap="none" dirty="0" err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species</a:t>
            </a:r>
            <a:r>
              <a:rPr lang="pt-BR" sz="1400" i="0" u="none" strike="noStrike" cap="none" dirty="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pt-BR" sz="1400" i="0" u="none" strike="noStrike" cap="none" dirty="0" err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of</a:t>
            </a:r>
            <a:r>
              <a:rPr lang="pt-BR" sz="1400" i="0" u="none" strike="noStrike" cap="none" dirty="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pt-BR" sz="1400" i="0" u="none" strike="noStrike" cap="none" dirty="0" err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Astyanax</a:t>
            </a:r>
            <a:r>
              <a:rPr lang="pt-BR" sz="1400" i="0" u="none" strike="noStrike" cap="none" dirty="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 Baird &amp; Girard, 1854 (</a:t>
            </a:r>
            <a:r>
              <a:rPr lang="pt-BR" sz="1400" i="0" u="none" strike="noStrike" cap="none" dirty="0" err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Characiformes</a:t>
            </a:r>
            <a:r>
              <a:rPr lang="pt-BR" sz="1400" i="0" u="none" strike="noStrike" cap="none" dirty="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: </a:t>
            </a:r>
            <a:r>
              <a:rPr lang="pt-BR" sz="1400" i="0" u="none" strike="noStrike" cap="none" dirty="0" err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Characidae</a:t>
            </a:r>
            <a:r>
              <a:rPr lang="pt-BR" sz="1400" i="0" u="none" strike="noStrike" cap="none" dirty="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) </a:t>
            </a:r>
            <a:r>
              <a:rPr lang="pt-BR" sz="1400" i="0" u="none" strike="noStrike" cap="none" dirty="0" err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from</a:t>
            </a:r>
            <a:r>
              <a:rPr lang="pt-BR" sz="1400" i="0" u="none" strike="noStrike" cap="none" dirty="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pt-BR" sz="1400" i="0" u="none" strike="noStrike" cap="none" dirty="0" err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the</a:t>
            </a:r>
            <a:r>
              <a:rPr lang="pt-BR" sz="1400" i="0" u="none" strike="noStrike" cap="none" dirty="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 Upper Paraná </a:t>
            </a:r>
            <a:r>
              <a:rPr lang="pt-BR" sz="1400" i="0" u="none" strike="noStrike" cap="none" dirty="0" err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basin</a:t>
            </a:r>
            <a:r>
              <a:rPr lang="pt-BR" sz="1400" i="0" u="none" strike="noStrike" cap="none" dirty="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, </a:t>
            </a:r>
            <a:r>
              <a:rPr lang="pt-BR" sz="1400" i="0" u="none" strike="noStrike" cap="none" dirty="0" err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focusing</a:t>
            </a:r>
            <a:r>
              <a:rPr lang="pt-BR" sz="1400" i="0" u="none" strike="noStrike" cap="none" dirty="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pt-BR" sz="1400" i="0" u="none" strike="noStrike" cap="none" dirty="0" err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on</a:t>
            </a:r>
            <a:r>
              <a:rPr lang="pt-BR" sz="1400" i="0" u="none" strike="noStrike" cap="none" dirty="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pt-BR" sz="1400" i="0" u="none" strike="noStrike" cap="none" dirty="0" err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skeletal</a:t>
            </a:r>
            <a:r>
              <a:rPr lang="pt-BR" sz="1400" i="0" u="none" strike="noStrike" cap="none" dirty="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pt-BR" sz="1400" i="0" u="none" strike="noStrike" cap="none" dirty="0" err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characters</a:t>
            </a:r>
            <a:r>
              <a:rPr lang="pt-BR" sz="1400" i="0" u="none" strike="noStrike" cap="none" dirty="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"</a:t>
            </a:r>
            <a:endParaRPr sz="1400" i="0" u="none" strike="noStrike" cap="none" dirty="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4" name="Google Shape;51;g8e517ed512_0_10">
            <a:extLst>
              <a:ext uri="{FF2B5EF4-FFF2-40B4-BE49-F238E27FC236}">
                <a16:creationId xmlns:a16="http://schemas.microsoft.com/office/drawing/2014/main" id="{82F2803B-3FC7-3304-75DC-AA6AF35D4BDC}"/>
              </a:ext>
            </a:extLst>
          </p:cNvPr>
          <p:cNvSpPr txBox="1"/>
          <p:nvPr/>
        </p:nvSpPr>
        <p:spPr>
          <a:xfrm>
            <a:off x="2659350" y="3973249"/>
            <a:ext cx="6873300" cy="486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pt-BR" sz="1300" b="1" i="0" u="none" strike="noStrike" cap="none" dirty="0" err="1">
                <a:solidFill>
                  <a:srgbClr val="434343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Author</a:t>
            </a:r>
            <a:r>
              <a:rPr lang="pt-BR" sz="1300" b="1" i="0" u="none" strike="noStrike" cap="none" dirty="0">
                <a:solidFill>
                  <a:srgbClr val="434343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 </a:t>
            </a:r>
            <a:r>
              <a:rPr lang="pt-BR" sz="1300" b="1" i="0" u="none" strike="noStrike" cap="none" dirty="0" err="1">
                <a:solidFill>
                  <a:srgbClr val="434343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name</a:t>
            </a:r>
            <a:r>
              <a:rPr lang="pt-BR" sz="1300" b="1" i="0" u="none" strike="noStrike" cap="none" dirty="0">
                <a:solidFill>
                  <a:srgbClr val="434343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 | </a:t>
            </a:r>
            <a:r>
              <a:rPr lang="pt-BR" sz="1300" b="1" i="0" u="none" strike="noStrike" cap="none" dirty="0" err="1">
                <a:solidFill>
                  <a:srgbClr val="434343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Institution</a:t>
            </a:r>
            <a:br>
              <a:rPr lang="pt-BR" sz="1300" b="1" i="0" u="none" strike="noStrike" cap="none" dirty="0">
                <a:solidFill>
                  <a:srgbClr val="434343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</a:br>
            <a:r>
              <a:rPr lang="pt-BR" sz="1300" b="1" i="0" u="none" strike="noStrike" cap="none" dirty="0">
                <a:solidFill>
                  <a:srgbClr val="434343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Financial </a:t>
            </a:r>
            <a:r>
              <a:rPr lang="pt-BR" sz="1300" b="1" i="0" u="none" strike="noStrike" cap="none" dirty="0" err="1">
                <a:solidFill>
                  <a:srgbClr val="434343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resources</a:t>
            </a:r>
            <a:endParaRPr lang="pt-BR" sz="1300" b="1" i="0" u="none" strike="noStrike" cap="none" dirty="0">
              <a:solidFill>
                <a:srgbClr val="434343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marL="0" marR="0" lvl="0" indent="0" algn="ctr" rtl="0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endParaRPr sz="1500" b="1" i="0" u="none" strike="noStrike" cap="none" dirty="0">
              <a:solidFill>
                <a:srgbClr val="434343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</p:txBody>
      </p:sp>
      <p:grpSp>
        <p:nvGrpSpPr>
          <p:cNvPr id="25" name="Google Shape;52;g8e517ed512_0_10">
            <a:extLst>
              <a:ext uri="{FF2B5EF4-FFF2-40B4-BE49-F238E27FC236}">
                <a16:creationId xmlns:a16="http://schemas.microsoft.com/office/drawing/2014/main" id="{1F028066-3690-C74F-0C52-BADB337A142B}"/>
              </a:ext>
            </a:extLst>
          </p:cNvPr>
          <p:cNvGrpSpPr/>
          <p:nvPr/>
        </p:nvGrpSpPr>
        <p:grpSpPr>
          <a:xfrm>
            <a:off x="5415950" y="4459899"/>
            <a:ext cx="1028100" cy="942000"/>
            <a:chOff x="4172350" y="3923700"/>
            <a:chExt cx="1104100" cy="942000"/>
          </a:xfrm>
        </p:grpSpPr>
        <p:sp>
          <p:nvSpPr>
            <p:cNvPr id="26" name="Google Shape;53;g8e517ed512_0_10">
              <a:extLst>
                <a:ext uri="{FF2B5EF4-FFF2-40B4-BE49-F238E27FC236}">
                  <a16:creationId xmlns:a16="http://schemas.microsoft.com/office/drawing/2014/main" id="{48B7F070-6359-C1C5-0F78-F06A9D4048E6}"/>
                </a:ext>
              </a:extLst>
            </p:cNvPr>
            <p:cNvSpPr/>
            <p:nvPr/>
          </p:nvSpPr>
          <p:spPr>
            <a:xfrm>
              <a:off x="4172350" y="3923700"/>
              <a:ext cx="1028100" cy="9420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endParaRPr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" name="Google Shape;54;g8e517ed512_0_10">
              <a:extLst>
                <a:ext uri="{FF2B5EF4-FFF2-40B4-BE49-F238E27FC236}">
                  <a16:creationId xmlns:a16="http://schemas.microsoft.com/office/drawing/2014/main" id="{28A4ECC2-B4BB-5CA1-2737-48CE56B6DE86}"/>
                </a:ext>
              </a:extLst>
            </p:cNvPr>
            <p:cNvSpPr txBox="1"/>
            <p:nvPr/>
          </p:nvSpPr>
          <p:spPr>
            <a:xfrm>
              <a:off x="4248350" y="4096186"/>
              <a:ext cx="1028100" cy="76951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ctr" rtl="0">
                <a:lnSpc>
                  <a:spcPct val="120000"/>
                </a:lnSpc>
                <a:spcBef>
                  <a:spcPts val="60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lang="pt-BR" sz="1000" b="1" i="0" u="none" strike="noStrike" cap="none" dirty="0" err="1">
                  <a:solidFill>
                    <a:srgbClr val="666666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Institution</a:t>
              </a:r>
              <a:r>
                <a:rPr lang="pt-BR" sz="1000" b="1" i="0" u="none" strike="noStrike" cap="none" dirty="0">
                  <a:solidFill>
                    <a:srgbClr val="666666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 </a:t>
              </a:r>
              <a:br>
                <a:rPr lang="pt-BR" sz="1000" b="1" i="0" u="none" strike="noStrike" cap="none" dirty="0">
                  <a:solidFill>
                    <a:srgbClr val="666666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</a:br>
              <a:r>
                <a:rPr lang="pt-BR" sz="1000" b="1" i="0" u="none" strike="noStrike" cap="none" dirty="0">
                  <a:solidFill>
                    <a:srgbClr val="666666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logo</a:t>
              </a:r>
              <a:endParaRPr sz="1800" b="0" i="0" u="none" strike="noStrike" cap="none" dirty="0">
                <a:solidFill>
                  <a:srgbClr val="666666"/>
                </a:solidFill>
                <a:latin typeface="Montserrat Light"/>
                <a:ea typeface="Montserrat Light"/>
                <a:cs typeface="Montserrat Light"/>
                <a:sym typeface="Montserrat Ligh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532953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2;g97eedd6bd0_0_0">
            <a:extLst>
              <a:ext uri="{FF2B5EF4-FFF2-40B4-BE49-F238E27FC236}">
                <a16:creationId xmlns:a16="http://schemas.microsoft.com/office/drawing/2014/main" id="{D00CA379-168D-A298-A0F9-EEA7450BC311}"/>
              </a:ext>
            </a:extLst>
          </p:cNvPr>
          <p:cNvSpPr txBox="1"/>
          <p:nvPr/>
        </p:nvSpPr>
        <p:spPr>
          <a:xfrm>
            <a:off x="4302300" y="1134784"/>
            <a:ext cx="3587400" cy="45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pt-BR" sz="1800" b="1" i="0" u="none" strike="noStrike" cap="none" dirty="0">
                <a:solidFill>
                  <a:srgbClr val="666666"/>
                </a:solidFill>
                <a:latin typeface="Poppins"/>
                <a:ea typeface="Poppins"/>
                <a:cs typeface="Poppins"/>
                <a:sym typeface="Poppins"/>
              </a:rPr>
              <a:t>General </a:t>
            </a:r>
            <a:r>
              <a:rPr lang="pt-BR" sz="1800" b="1" i="0" u="none" strike="noStrike" cap="none" dirty="0" err="1">
                <a:solidFill>
                  <a:srgbClr val="666666"/>
                </a:solidFill>
                <a:latin typeface="Poppins"/>
                <a:ea typeface="Poppins"/>
                <a:cs typeface="Poppins"/>
                <a:sym typeface="Poppins"/>
              </a:rPr>
              <a:t>Instructions</a:t>
            </a:r>
            <a:endParaRPr sz="1800" b="1" i="0" u="none" strike="noStrike" cap="none" dirty="0">
              <a:solidFill>
                <a:srgbClr val="666666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7" name="Google Shape;63;g97eedd6bd0_0_0">
            <a:extLst>
              <a:ext uri="{FF2B5EF4-FFF2-40B4-BE49-F238E27FC236}">
                <a16:creationId xmlns:a16="http://schemas.microsoft.com/office/drawing/2014/main" id="{077394F0-CEC0-128A-0874-52DCDDF2650D}"/>
              </a:ext>
            </a:extLst>
          </p:cNvPr>
          <p:cNvSpPr txBox="1"/>
          <p:nvPr/>
        </p:nvSpPr>
        <p:spPr>
          <a:xfrm>
            <a:off x="1541962" y="2330100"/>
            <a:ext cx="8094467" cy="219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lvl="0">
              <a:lnSpc>
                <a:spcPct val="120000"/>
              </a:lnSpc>
              <a:spcBef>
                <a:spcPts val="600"/>
              </a:spcBef>
              <a:buClr>
                <a:srgbClr val="000000"/>
              </a:buClr>
              <a:buSzPts val="1200"/>
            </a:pPr>
            <a:r>
              <a:rPr lang="en-US" sz="1200" dirty="0">
                <a:solidFill>
                  <a:srgbClr val="25283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This is an </a:t>
            </a:r>
            <a:r>
              <a:rPr lang="en-US" sz="1200" b="1" dirty="0">
                <a:solidFill>
                  <a:srgbClr val="25283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optional</a:t>
            </a:r>
            <a:r>
              <a:rPr lang="en-US" sz="1200" dirty="0">
                <a:solidFill>
                  <a:srgbClr val="25283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 model, check the following concerns:</a:t>
            </a:r>
            <a:br>
              <a:rPr lang="en" sz="1200" b="0" i="0" u="none" strike="noStrike" cap="none" dirty="0">
                <a:solidFill>
                  <a:srgbClr val="25283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</a:br>
            <a:endParaRPr lang="en" sz="1200" dirty="0">
              <a:solidFill>
                <a:srgbClr val="25283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marL="457200" indent="-298450">
              <a:lnSpc>
                <a:spcPct val="115000"/>
              </a:lnSpc>
              <a:buClr>
                <a:schemeClr val="dk1"/>
              </a:buClr>
              <a:buSzPts val="1100"/>
              <a:buFont typeface="Arial"/>
              <a:buChar char="❑"/>
            </a:pPr>
            <a:r>
              <a:rPr lang="en-US" sz="1200" dirty="0">
                <a:solidFill>
                  <a:srgbClr val="25283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Slide languages: Portuguese or English.</a:t>
            </a:r>
            <a:br>
              <a:rPr lang="en" sz="1200" b="0" i="0" u="none" strike="noStrike" cap="none" dirty="0">
                <a:solidFill>
                  <a:srgbClr val="25283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</a:br>
            <a:endParaRPr sz="1200" b="0" i="0" u="none" strike="noStrike" cap="none" dirty="0">
              <a:solidFill>
                <a:srgbClr val="25283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marL="457200" lvl="0" indent="-298450">
              <a:lnSpc>
                <a:spcPct val="115000"/>
              </a:lnSpc>
              <a:buClr>
                <a:schemeClr val="dk1"/>
              </a:buClr>
              <a:buSzPts val="1100"/>
              <a:buFont typeface="Arial"/>
              <a:buChar char="❑"/>
            </a:pPr>
            <a:r>
              <a:rPr lang="pt-BR" sz="1200" dirty="0" err="1">
                <a:solidFill>
                  <a:srgbClr val="25283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Presentation</a:t>
            </a:r>
            <a:r>
              <a:rPr lang="pt-BR" sz="1200" dirty="0">
                <a:solidFill>
                  <a:srgbClr val="25283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 </a:t>
            </a:r>
            <a:r>
              <a:rPr lang="pt-BR" sz="1200" dirty="0" err="1">
                <a:solidFill>
                  <a:srgbClr val="25283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language</a:t>
            </a:r>
            <a:r>
              <a:rPr lang="pt-BR" sz="1200" dirty="0">
                <a:solidFill>
                  <a:srgbClr val="25283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: </a:t>
            </a:r>
            <a:r>
              <a:rPr lang="pt-BR" sz="1200" dirty="0" err="1">
                <a:solidFill>
                  <a:srgbClr val="25283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Portuguese</a:t>
            </a:r>
            <a:endParaRPr sz="1200" b="0" i="0" u="none" strike="noStrike" cap="none" dirty="0">
              <a:solidFill>
                <a:srgbClr val="25283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</p:txBody>
      </p:sp>
    </p:spTree>
    <p:extLst>
      <p:ext uri="{BB962C8B-B14F-4D97-AF65-F5344CB8AC3E}">
        <p14:creationId xmlns:p14="http://schemas.microsoft.com/office/powerpoint/2010/main" val="4157072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45848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80;g97eedd6bd0_0_73">
            <a:extLst>
              <a:ext uri="{FF2B5EF4-FFF2-40B4-BE49-F238E27FC236}">
                <a16:creationId xmlns:a16="http://schemas.microsoft.com/office/drawing/2014/main" id="{95CC4154-DD71-4CA6-D462-B44E0A4ED635}"/>
              </a:ext>
            </a:extLst>
          </p:cNvPr>
          <p:cNvSpPr txBox="1"/>
          <p:nvPr/>
        </p:nvSpPr>
        <p:spPr>
          <a:xfrm>
            <a:off x="4155150" y="4294965"/>
            <a:ext cx="3881700" cy="45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pt-BR" sz="2200" b="1" dirty="0" err="1">
                <a:solidFill>
                  <a:srgbClr val="666666"/>
                </a:solidFill>
                <a:latin typeface="Poppins"/>
                <a:ea typeface="Poppins"/>
                <a:cs typeface="Poppins"/>
                <a:sym typeface="Poppins"/>
              </a:rPr>
              <a:t>A</a:t>
            </a:r>
            <a:r>
              <a:rPr lang="pt-BR" sz="2200" b="1" i="0" u="none" strike="noStrike" cap="none" dirty="0" err="1">
                <a:solidFill>
                  <a:srgbClr val="666666"/>
                </a:solidFill>
                <a:latin typeface="Poppins"/>
                <a:ea typeface="Poppins"/>
                <a:cs typeface="Poppins"/>
                <a:sym typeface="Poppins"/>
              </a:rPr>
              <a:t>cknowledgments</a:t>
            </a:r>
            <a:endParaRPr sz="2200" b="1" i="0" u="none" strike="noStrike" cap="none" dirty="0">
              <a:solidFill>
                <a:srgbClr val="666666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5" name="Google Shape;81;g97eedd6bd0_0_73">
            <a:extLst>
              <a:ext uri="{FF2B5EF4-FFF2-40B4-BE49-F238E27FC236}">
                <a16:creationId xmlns:a16="http://schemas.microsoft.com/office/drawing/2014/main" id="{80DEE834-A889-AD5A-6E2B-D118EF411FE2}"/>
              </a:ext>
            </a:extLst>
          </p:cNvPr>
          <p:cNvSpPr txBox="1"/>
          <p:nvPr/>
        </p:nvSpPr>
        <p:spPr>
          <a:xfrm>
            <a:off x="3918300" y="2102415"/>
            <a:ext cx="4355400" cy="37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pt-BR" sz="1800" b="0" i="0" u="none" strike="noStrike" cap="none" dirty="0" err="1">
                <a:solidFill>
                  <a:srgbClr val="25283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Conclusion</a:t>
            </a:r>
            <a:endParaRPr sz="1800" b="1" i="0" u="none" strike="noStrike" cap="none" dirty="0">
              <a:solidFill>
                <a:srgbClr val="25283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</p:txBody>
      </p:sp>
    </p:spTree>
    <p:extLst>
      <p:ext uri="{BB962C8B-B14F-4D97-AF65-F5344CB8AC3E}">
        <p14:creationId xmlns:p14="http://schemas.microsoft.com/office/powerpoint/2010/main" val="3111357583"/>
      </p:ext>
    </p:extLst>
  </p:cSld>
  <p:clrMapOvr>
    <a:masterClrMapping/>
  </p:clrMapOvr>
</p:sld>
</file>

<file path=ppt/theme/theme1.xml><?xml version="1.0" encoding="utf-8"?>
<a:theme xmlns:a="http://schemas.openxmlformats.org/drawingml/2006/main" name="Galoá Science (galoa.com.br)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oá Science (galoa.com.br)" id="{8C1400EE-25C5-4A37-B8B2-20AE23C224D3}" vid="{84AA1938-D2B0-4619-B014-7BA580F384A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Galoá Science (galoa.com.br)</Template>
  <TotalTime>57</TotalTime>
  <Words>81</Words>
  <Application>Microsoft Office PowerPoint</Application>
  <PresentationFormat>Widescreen</PresentationFormat>
  <Paragraphs>10</Paragraphs>
  <Slides>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Montserrat Light</vt:lpstr>
      <vt:lpstr>Poppins</vt:lpstr>
      <vt:lpstr>Galoá Science (galoa.com.br)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STHEFANY</dc:creator>
  <cp:lastModifiedBy>Maurício Bernardo</cp:lastModifiedBy>
  <cp:revision>11</cp:revision>
  <dcterms:created xsi:type="dcterms:W3CDTF">2022-07-21T19:31:25Z</dcterms:created>
  <dcterms:modified xsi:type="dcterms:W3CDTF">2022-07-29T21:57:00Z</dcterms:modified>
</cp:coreProperties>
</file>