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8C24E-B0CE-106C-EB73-5DB2735A8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A5EF2A-AD41-14B5-FEEE-BA5FD308B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C68425-743B-139B-25B3-3B29D695A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0CEBAF-B736-BCB9-8A22-4CD44713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3335DE-ADE0-AC48-D35D-300C7476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56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C6670-0D55-841D-5039-0FB7B7E4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0C758D-7D66-BBB2-218B-018CB87F3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F6E951-2CC5-2C21-2D46-49DE0F3E7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779A02-1FB7-17DA-E25D-73D79E4D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F518C4-D8F1-C9F9-3BD3-0BC88E81E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65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9145D9-F1AA-4C73-3585-3C0AEF0A7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EDFDAB-1E92-179C-0042-DA167EF1B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FD33C9-8375-D006-D850-08972D7B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6249C7-6229-D99B-0ECB-63D727B7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279AB4-74C4-CE7E-E0D3-7A6E8A90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5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CE21A-E9CE-51D9-2171-20F68551A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EFC0CB-A88F-93E9-EFD1-AD9A1F269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37CD92-6F82-CD8C-A586-FA205673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0BB2B8-51FE-FC08-4B17-0279EB4B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EACE6B-1C54-6522-AB92-3F070320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01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16CFC-FE3D-1F75-600F-8B082994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E031FA-9B91-C585-7B67-C000D9E01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242EAA-A85B-5E2D-12D0-C6E5C9CA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50B0A2-823B-DF61-BEA0-6EE18EFA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646781-D5EF-3681-7F78-8E7759B5A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20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1D24B-F2D0-62B3-5FE5-C8D08CE8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AA21E3-4DAF-F03D-D9FF-309938084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C822A6-1449-E1D1-EF9A-6F7F15E7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DA38E4-2B6B-7678-C4DF-783DFCB2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96F65D-5966-1D64-C002-F3B39527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C703E-EB90-FDAE-ED58-0F7DF2A37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3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A26E8-1173-04D4-676D-5BE824163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6951E8-9ED3-A65C-FBE3-AA4763AC0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2D5D75-84BE-B81D-30BA-4061883F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A2EDB1C-5925-3EF2-00CB-B7CC49F6F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82C332F-1513-A710-3DD0-D276A1588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F11D050-5944-DC51-E561-CF76C811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AD4507-D836-9B87-D8A7-6C6D9A2C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6A2494-0E00-9AB5-4FC4-EF8087B7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23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C931C-FD50-1737-8C78-714D63A7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97B7CDA-BE31-9083-D1D8-461A65765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1B1FF4-FD87-9E5B-D4EC-38518FC0E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7F8D50-05FC-7581-6FB6-296057C0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40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CDB3588-835B-58CB-4EA1-7CD5BFB6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115BE2D-74C3-8683-FECB-CD4BD0E0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646939C-C8FB-3B1B-F568-F8410367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4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DEAC9-50BC-F219-51E9-B52B60526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F32395-4987-255E-2273-DE8B96A43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BE8AB02-73BE-2359-6661-7469A45CC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96DED1-8C5B-0CFF-06B9-9A337ED48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3491FE-E8E8-28D0-8235-3D365BAEC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50A053-4F99-5A65-14C5-75A2E675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56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3FDC7-7EC5-7094-36E5-71B14782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C5207DF-592E-5713-E252-F4CE10A29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7ACE626-8051-9655-0A86-5FC1680BD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AB779C-8B00-940F-5F38-C6F4C32B0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653418-365F-0C31-566B-311CAA71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D8DC51-AC3E-1DED-DF31-DE7CA3BF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20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BE03944-26C3-BE35-3E6F-DEF68EE0B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3DFA35-DAA7-C45B-16C7-E1FA51D11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A10295-5343-87A5-DE75-C8C9DECFF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CE724D-B255-9C2D-D812-DCF568493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221A38-AB34-CE6F-D386-B436D8044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2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53;g8e517ed512_0_10">
            <a:extLst>
              <a:ext uri="{FF2B5EF4-FFF2-40B4-BE49-F238E27FC236}">
                <a16:creationId xmlns:a16="http://schemas.microsoft.com/office/drawing/2014/main" id="{3144FC6C-AF73-F722-725F-4B1701FED622}"/>
              </a:ext>
            </a:extLst>
          </p:cNvPr>
          <p:cNvSpPr/>
          <p:nvPr/>
        </p:nvSpPr>
        <p:spPr>
          <a:xfrm>
            <a:off x="5453950" y="4459899"/>
            <a:ext cx="1028100" cy="94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50;g8e517ed512_0_10">
            <a:extLst>
              <a:ext uri="{FF2B5EF4-FFF2-40B4-BE49-F238E27FC236}">
                <a16:creationId xmlns:a16="http://schemas.microsoft.com/office/drawing/2014/main" id="{1DA9FDF5-0D1C-5BBE-A499-2454CB9F29AB}"/>
              </a:ext>
            </a:extLst>
          </p:cNvPr>
          <p:cNvSpPr txBox="1"/>
          <p:nvPr/>
        </p:nvSpPr>
        <p:spPr>
          <a:xfrm>
            <a:off x="1949850" y="2544899"/>
            <a:ext cx="82923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pt-BR" sz="1800" b="1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Título</a:t>
            </a:r>
            <a:endParaRPr sz="1800" b="1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Atenção: use letras maiúsculas apenas para nomes próprios e grupos taxonômicos. Ex:"Anatomia comparada das espécies de Astyanax Baird &amp; Girard, 1854 (Characiformes: Characidae) da bacia do Alto Paraná, com enfoque em caracteres do esqueleto"</a:t>
            </a:r>
            <a:endParaRPr sz="1400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Google Shape;51;g8e517ed512_0_10">
            <a:extLst>
              <a:ext uri="{FF2B5EF4-FFF2-40B4-BE49-F238E27FC236}">
                <a16:creationId xmlns:a16="http://schemas.microsoft.com/office/drawing/2014/main" id="{82F2803B-3FC7-3304-75DC-AA6AF35D4BDC}"/>
              </a:ext>
            </a:extLst>
          </p:cNvPr>
          <p:cNvSpPr txBox="1"/>
          <p:nvPr/>
        </p:nvSpPr>
        <p:spPr>
          <a:xfrm>
            <a:off x="2659350" y="3973249"/>
            <a:ext cx="6873300" cy="48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Nome do autor | Instituição</a:t>
            </a:r>
            <a:endParaRPr sz="13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Recursos financeiros</a:t>
            </a:r>
            <a:endParaRPr sz="13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grpSp>
        <p:nvGrpSpPr>
          <p:cNvPr id="25" name="Google Shape;52;g8e517ed512_0_10">
            <a:extLst>
              <a:ext uri="{FF2B5EF4-FFF2-40B4-BE49-F238E27FC236}">
                <a16:creationId xmlns:a16="http://schemas.microsoft.com/office/drawing/2014/main" id="{1F028066-3690-C74F-0C52-BADB337A142B}"/>
              </a:ext>
            </a:extLst>
          </p:cNvPr>
          <p:cNvGrpSpPr/>
          <p:nvPr/>
        </p:nvGrpSpPr>
        <p:grpSpPr>
          <a:xfrm>
            <a:off x="5415950" y="4459899"/>
            <a:ext cx="1028100" cy="942000"/>
            <a:chOff x="4172350" y="3923700"/>
            <a:chExt cx="1104100" cy="942000"/>
          </a:xfrm>
        </p:grpSpPr>
        <p:sp>
          <p:nvSpPr>
            <p:cNvPr id="26" name="Google Shape;53;g8e517ed512_0_10">
              <a:extLst>
                <a:ext uri="{FF2B5EF4-FFF2-40B4-BE49-F238E27FC236}">
                  <a16:creationId xmlns:a16="http://schemas.microsoft.com/office/drawing/2014/main" id="{48B7F070-6359-C1C5-0F78-F06A9D4048E6}"/>
                </a:ext>
              </a:extLst>
            </p:cNvPr>
            <p:cNvSpPr/>
            <p:nvPr/>
          </p:nvSpPr>
          <p:spPr>
            <a:xfrm>
              <a:off x="4172350" y="3923700"/>
              <a:ext cx="1028100" cy="94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54;g8e517ed512_0_10">
              <a:extLst>
                <a:ext uri="{FF2B5EF4-FFF2-40B4-BE49-F238E27FC236}">
                  <a16:creationId xmlns:a16="http://schemas.microsoft.com/office/drawing/2014/main" id="{28A4ECC2-B4BB-5CA1-2737-48CE56B6DE86}"/>
                </a:ext>
              </a:extLst>
            </p:cNvPr>
            <p:cNvSpPr txBox="1"/>
            <p:nvPr/>
          </p:nvSpPr>
          <p:spPr>
            <a:xfrm>
              <a:off x="4248350" y="4096186"/>
              <a:ext cx="1028100" cy="7695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" sz="1000" b="1" i="0" u="none" strike="noStrike" cap="none" dirty="0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Logo da instituição</a:t>
              </a:r>
              <a:endParaRPr sz="1800" b="0" i="0" u="none" strike="noStrike" cap="none" dirty="0">
                <a:solidFill>
                  <a:srgbClr val="666666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32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2;g97eedd6bd0_0_0">
            <a:extLst>
              <a:ext uri="{FF2B5EF4-FFF2-40B4-BE49-F238E27FC236}">
                <a16:creationId xmlns:a16="http://schemas.microsoft.com/office/drawing/2014/main" id="{D00CA379-168D-A298-A0F9-EEA7450BC311}"/>
              </a:ext>
            </a:extLst>
          </p:cNvPr>
          <p:cNvSpPr txBox="1"/>
          <p:nvPr/>
        </p:nvSpPr>
        <p:spPr>
          <a:xfrm>
            <a:off x="4302300" y="1134784"/>
            <a:ext cx="35874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 dirty="0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Instruções Gerais</a:t>
            </a:r>
            <a:endParaRPr sz="18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Google Shape;63;g97eedd6bd0_0_0">
            <a:extLst>
              <a:ext uri="{FF2B5EF4-FFF2-40B4-BE49-F238E27FC236}">
                <a16:creationId xmlns:a16="http://schemas.microsoft.com/office/drawing/2014/main" id="{077394F0-CEC0-128A-0874-52DCDDF2650D}"/>
              </a:ext>
            </a:extLst>
          </p:cNvPr>
          <p:cNvSpPr txBox="1"/>
          <p:nvPr/>
        </p:nvSpPr>
        <p:spPr>
          <a:xfrm>
            <a:off x="1541962" y="2330100"/>
            <a:ext cx="8094467" cy="21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Esse é um modelo </a:t>
            </a:r>
            <a:r>
              <a:rPr lang="en" sz="1200" b="1" i="0" u="none" strike="noStrike" cap="none" dirty="0">
                <a:solidFill>
                  <a:srgbClr val="252831"/>
                </a:solidFill>
                <a:latin typeface="Montserrat" panose="00000500000000000000" pitchFamily="2" charset="0"/>
                <a:ea typeface="Montserrat Light"/>
                <a:cs typeface="Montserrat Light"/>
                <a:sym typeface="Montserrat Light"/>
              </a:rPr>
              <a:t>opcional</a:t>
            </a: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confira as seguintes preocupações:</a:t>
            </a: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152400"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BDC3D3"/>
              </a:buClr>
              <a:buSzPts val="1200"/>
            </a:pP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lang="en" sz="1200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r>
              <a:rPr lang="en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Idiomas dos slides: português ou inglês.</a:t>
            </a: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❑"/>
            </a:pPr>
            <a: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Idioma de apresentação: português</a:t>
            </a: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415707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8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0;g97eedd6bd0_0_73">
            <a:extLst>
              <a:ext uri="{FF2B5EF4-FFF2-40B4-BE49-F238E27FC236}">
                <a16:creationId xmlns:a16="http://schemas.microsoft.com/office/drawing/2014/main" id="{95CC4154-DD71-4CA6-D462-B44E0A4ED635}"/>
              </a:ext>
            </a:extLst>
          </p:cNvPr>
          <p:cNvSpPr txBox="1"/>
          <p:nvPr/>
        </p:nvSpPr>
        <p:spPr>
          <a:xfrm>
            <a:off x="4155150" y="4294965"/>
            <a:ext cx="38817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Agradecimentos</a:t>
            </a:r>
            <a:endParaRPr sz="22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Google Shape;81;g97eedd6bd0_0_73">
            <a:extLst>
              <a:ext uri="{FF2B5EF4-FFF2-40B4-BE49-F238E27FC236}">
                <a16:creationId xmlns:a16="http://schemas.microsoft.com/office/drawing/2014/main" id="{80DEE834-A889-AD5A-6E2B-D118EF411FE2}"/>
              </a:ext>
            </a:extLst>
          </p:cNvPr>
          <p:cNvSpPr txBox="1"/>
          <p:nvPr/>
        </p:nvSpPr>
        <p:spPr>
          <a:xfrm>
            <a:off x="3918300" y="2102415"/>
            <a:ext cx="43554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8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Conclusão</a:t>
            </a:r>
            <a:endParaRPr sz="1800" b="1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3111357583"/>
      </p:ext>
    </p:extLst>
  </p:cSld>
  <p:clrMapOvr>
    <a:masterClrMapping/>
  </p:clrMapOvr>
</p:sld>
</file>

<file path=ppt/theme/theme1.xml><?xml version="1.0" encoding="utf-8"?>
<a:theme xmlns:a="http://schemas.openxmlformats.org/drawingml/2006/main" name="Galoá Science (galoa.com.br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oá Science (galoa.com.br)" id="{8C1400EE-25C5-4A37-B8B2-20AE23C224D3}" vid="{84AA1938-D2B0-4619-B014-7BA580F384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Galoá Science (galoa.com.br)</Template>
  <TotalTime>54</TotalTime>
  <Words>85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Montserrat Light</vt:lpstr>
      <vt:lpstr>Poppins</vt:lpstr>
      <vt:lpstr>Galoá Science (galoa.com.br)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STHEFANY</dc:creator>
  <cp:lastModifiedBy>Maurício Bernardo</cp:lastModifiedBy>
  <cp:revision>10</cp:revision>
  <dcterms:created xsi:type="dcterms:W3CDTF">2022-07-21T19:31:25Z</dcterms:created>
  <dcterms:modified xsi:type="dcterms:W3CDTF">2022-07-29T21:57:54Z</dcterms:modified>
</cp:coreProperties>
</file>