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7"/>
  </p:notesMasterIdLst>
  <p:handoutMasterIdLst>
    <p:handoutMasterId r:id="rId8"/>
  </p:handoutMasterIdLst>
  <p:sldIdLst>
    <p:sldId id="280" r:id="rId2"/>
    <p:sldId id="281" r:id="rId3"/>
    <p:sldId id="282" r:id="rId4"/>
    <p:sldId id="283" r:id="rId5"/>
    <p:sldId id="284" r:id="rId6"/>
  </p:sldIdLst>
  <p:sldSz cx="9906000" cy="6858000" type="A4"/>
  <p:notesSz cx="6724650" cy="97742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227AF14D-290A-4DFF-9F7A-E145126C0B85}">
          <p14:sldIdLst>
            <p14:sldId id="280"/>
            <p14:sldId id="281"/>
            <p14:sldId id="282"/>
            <p14:sldId id="283"/>
            <p14:sldId id="284"/>
          </p14:sldIdLst>
        </p14:section>
        <p14:section name="Seção sem Título" id="{23D2FC90-CE5D-41F1-BF57-F7E2CE7E7F4C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3859"/>
    <a:srgbClr val="2D5596"/>
    <a:srgbClr val="4A88D9"/>
    <a:srgbClr val="EF1A21"/>
    <a:srgbClr val="ED1B24"/>
    <a:srgbClr val="EFEFEF"/>
    <a:srgbClr val="4C4C4C"/>
    <a:srgbClr val="0C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04"/>
    </p:cViewPr>
  </p:sorterViewPr>
  <p:notesViewPr>
    <p:cSldViewPr snapToGrid="0">
      <p:cViewPr varScale="1">
        <p:scale>
          <a:sx n="81" d="100"/>
          <a:sy n="81" d="100"/>
        </p:scale>
        <p:origin x="401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809089C-F1CB-27F8-D8CD-B32E983EB3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CBDF6C3-172E-DAA3-742C-46EF119594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08413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DC814-4EF8-4CFA-85E1-747722653CA6}" type="datetimeFigureOut">
              <a:rPr lang="pt-BR" smtClean="0"/>
              <a:t>01/10/2024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730A1B-6162-2A4B-78A8-98CFA3F403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10CEFC1-D143-503B-0B80-0CFA58ED50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08413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74E9F-EB3A-4C04-A56C-7459066518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6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3D5BB-C216-4D88-AD3D-0359EF2C46CC}" type="datetimeFigureOut">
              <a:rPr lang="pt-BR" smtClean="0"/>
              <a:t>01/10/2024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22375"/>
            <a:ext cx="476567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3100" y="4703763"/>
            <a:ext cx="5378450" cy="3848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08413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A79C0-FCD7-4901-B6AB-E78CEC6439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2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3.xml"/><Relationship Id="rId7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11" Type="http://schemas.openxmlformats.org/officeDocument/2006/relationships/image" Target="../media/image4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7.xml"/><Relationship Id="rId7" Type="http://schemas.openxmlformats.org/officeDocument/2006/relationships/image" Target="../media/image2.emf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oleObject" Target="../embeddings/oleObject1.bin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4.png"/><Relationship Id="rId4" Type="http://schemas.openxmlformats.org/officeDocument/2006/relationships/tags" Target="../tags/tag8.xml"/><Relationship Id="rId9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11.xml"/><Relationship Id="rId7" Type="http://schemas.openxmlformats.org/officeDocument/2006/relationships/image" Target="../media/image2.emf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oleObject" Target="../embeddings/oleObject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15.xml"/><Relationship Id="rId7" Type="http://schemas.openxmlformats.org/officeDocument/2006/relationships/image" Target="../media/image2.emf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4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5.png"/><Relationship Id="rId4" Type="http://schemas.openxmlformats.org/officeDocument/2006/relationships/tags" Target="../tags/tag16.xml"/><Relationship Id="rId9" Type="http://schemas.openxmlformats.org/officeDocument/2006/relationships/image" Target="../media/image6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253B50AE-42E8-5B24-FA97-E65510C4AFB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144"/>
          <a:stretch/>
        </p:blipFill>
        <p:spPr>
          <a:xfrm>
            <a:off x="0" y="1"/>
            <a:ext cx="9906000" cy="1459683"/>
          </a:xfrm>
          <a:prstGeom prst="rect">
            <a:avLst/>
          </a:prstGeom>
        </p:spPr>
      </p:pic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075976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7" imgW="270" imgH="270" progId="TCLayout.ActiveDocument.1">
                  <p:embed/>
                </p:oleObj>
              </mc:Choice>
              <mc:Fallback>
                <p:oleObj name="Diapositiva de think-cell" r:id="rId7" imgW="270" imgH="270" progId="TCLayout.ActiveDocument.1">
                  <p:embed/>
                  <p:pic>
                    <p:nvPicPr>
                      <p:cNvPr id="5" name="Objeto 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9129865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9" imgW="270" imgH="270" progId="TCLayout.ActiveDocument.1">
                  <p:embed/>
                </p:oleObj>
              </mc:Choice>
              <mc:Fallback>
                <p:oleObj name="Diapositiva de think-cell" r:id="rId9" imgW="270" imgH="270" progId="TCLayout.ActiveDocument.1">
                  <p:embed/>
                  <p:pic>
                    <p:nvPicPr>
                      <p:cNvPr id="7" name="Objeto 6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1531955" y="2832971"/>
            <a:ext cx="7396462" cy="1035823"/>
          </a:xfrm>
        </p:spPr>
        <p:txBody>
          <a:bodyPr vert="horz" lIns="91440" tIns="0" rIns="91440" bIns="0" rtlCol="0" anchor="t" anchorCtr="0">
            <a:noAutofit/>
          </a:bodyPr>
          <a:lstStyle>
            <a:lvl1pPr>
              <a:defRPr lang="es-ES" sz="2400" b="1" cap="all" baseline="0" dirty="0">
                <a:ln>
                  <a:noFill/>
                </a:ln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pPr marL="0" lvl="0"/>
            <a:r>
              <a:rPr lang="en-US" noProof="0" dirty="0"/>
              <a:t>TÍTULO</a:t>
            </a:r>
          </a:p>
        </p:txBody>
      </p:sp>
      <p:sp>
        <p:nvSpPr>
          <p:cNvPr id="10" name="79 Rectángulo"/>
          <p:cNvSpPr/>
          <p:nvPr/>
        </p:nvSpPr>
        <p:spPr>
          <a:xfrm>
            <a:off x="0" y="6229368"/>
            <a:ext cx="9906000" cy="587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12" name="1 Título">
            <a:extLst>
              <a:ext uri="{FF2B5EF4-FFF2-40B4-BE49-F238E27FC236}">
                <a16:creationId xmlns:a16="http://schemas.microsoft.com/office/drawing/2014/main" id="{C0D4C7CA-4D50-8DE6-C7F2-6C07DB120066}"/>
              </a:ext>
            </a:extLst>
          </p:cNvPr>
          <p:cNvSpPr txBox="1">
            <a:spLocks/>
          </p:cNvSpPr>
          <p:nvPr userDrawn="1"/>
        </p:nvSpPr>
        <p:spPr>
          <a:xfrm>
            <a:off x="1531955" y="4028075"/>
            <a:ext cx="7396462" cy="1035823"/>
          </a:xfrm>
          <a:prstGeom prst="rect">
            <a:avLst/>
          </a:prstGeom>
        </p:spPr>
        <p:txBody>
          <a:bodyPr vert="horz" lIns="91440" tIns="0" rIns="91440" bIns="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s-ES" sz="2400" b="1" kern="1200" cap="all" baseline="0" dirty="0">
                <a:ln>
                  <a:noFill/>
                </a:ln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 sz="1600" dirty="0"/>
              <a:t>AUTORES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AD17D11A-EF08-109C-3784-74BEED93D7A8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9" b="6626"/>
          <a:stretch/>
        </p:blipFill>
        <p:spPr>
          <a:xfrm>
            <a:off x="-226503" y="26987"/>
            <a:ext cx="4291388" cy="2223249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id="{6C94203F-B98B-7F3B-0FD4-65AF15C3B739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285" y="6262924"/>
            <a:ext cx="839273" cy="53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58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pening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79 Rectángulo"/>
          <p:cNvSpPr/>
          <p:nvPr/>
        </p:nvSpPr>
        <p:spPr>
          <a:xfrm>
            <a:off x="0" y="0"/>
            <a:ext cx="9906000" cy="6200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0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</a:rPr>
              <a:t> 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909060" y="1838456"/>
            <a:ext cx="8255722" cy="1154558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s-ES" sz="2300" b="1" cap="all" baseline="0" dirty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</a:defRPr>
            </a:lvl1pPr>
          </a:lstStyle>
          <a:p>
            <a:pPr marL="0" lvl="0"/>
            <a:r>
              <a:rPr lang="es-ES" noProof="1"/>
              <a:t>Click to modify title</a:t>
            </a:r>
            <a:endParaRPr lang="es-ES" dirty="0"/>
          </a:p>
        </p:txBody>
      </p:sp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474398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6" imgW="270" imgH="270" progId="TCLayout.ActiveDocument.1">
                  <p:embed/>
                </p:oleObj>
              </mc:Choice>
              <mc:Fallback>
                <p:oleObj name="Diapositiva de think-cell" r:id="rId6" imgW="270" imgH="270" progId="TCLayout.ActiveDocument.1">
                  <p:embed/>
                  <p:pic>
                    <p:nvPicPr>
                      <p:cNvPr id="5" name="Objeto 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388282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8" imgW="270" imgH="270" progId="TCLayout.ActiveDocument.1">
                  <p:embed/>
                </p:oleObj>
              </mc:Choice>
              <mc:Fallback>
                <p:oleObj name="Diapositiva de think-cell" r:id="rId8" imgW="270" imgH="270" progId="TCLayout.ActiveDocument.1">
                  <p:embed/>
                  <p:pic>
                    <p:nvPicPr>
                      <p:cNvPr id="7" name="Objeto 6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35D59CEA-DF54-77F9-0D1B-8EC12331BB0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07" y="6137537"/>
            <a:ext cx="1305633" cy="783380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13E1A7AF-4F92-E06E-7A68-A8C1C84A931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285" y="6262924"/>
            <a:ext cx="839273" cy="53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6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444139" y="278104"/>
            <a:ext cx="8255722" cy="1154558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s-ES" sz="2300" b="1" cap="all" baseline="0" dirty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</a:defRPr>
            </a:lvl1pPr>
          </a:lstStyle>
          <a:p>
            <a:pPr marL="0" lvl="0"/>
            <a:r>
              <a:rPr lang="es-ES" noProof="1"/>
              <a:t>Subtítulo</a:t>
            </a:r>
            <a:endParaRPr lang="es-ES" dirty="0"/>
          </a:p>
        </p:txBody>
      </p:sp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474398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6" imgW="270" imgH="270" progId="TCLayout.ActiveDocument.1">
                  <p:embed/>
                </p:oleObj>
              </mc:Choice>
              <mc:Fallback>
                <p:oleObj name="Diapositiva de think-cell" r:id="rId6" imgW="270" imgH="270" progId="TCLayout.ActiveDocument.1">
                  <p:embed/>
                  <p:pic>
                    <p:nvPicPr>
                      <p:cNvPr id="5" name="Objeto 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388282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8" imgW="270" imgH="270" progId="TCLayout.ActiveDocument.1">
                  <p:embed/>
                </p:oleObj>
              </mc:Choice>
              <mc:Fallback>
                <p:oleObj name="Diapositiva de think-cell" r:id="rId8" imgW="270" imgH="270" progId="TCLayout.ActiveDocument.1">
                  <p:embed/>
                  <p:pic>
                    <p:nvPicPr>
                      <p:cNvPr id="7" name="Objeto 6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014F651E-3236-6B41-6BC0-47C5DA85C424}"/>
              </a:ext>
            </a:extLst>
          </p:cNvPr>
          <p:cNvSpPr/>
          <p:nvPr userDrawn="1"/>
        </p:nvSpPr>
        <p:spPr>
          <a:xfrm>
            <a:off x="4572000" y="0"/>
            <a:ext cx="533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476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cap="all" baseline="0" dirty="0" err="1">
                <a:solidFill>
                  <a:schemeClr val="accent5"/>
                </a:solidFill>
              </a:rPr>
              <a:t>imagem</a:t>
            </a:r>
            <a:endParaRPr lang="en-US" sz="4000" cap="all" baseline="0" dirty="0">
              <a:solidFill>
                <a:schemeClr val="accent5"/>
              </a:solidFill>
            </a:endParaRPr>
          </a:p>
        </p:txBody>
      </p:sp>
      <p:sp>
        <p:nvSpPr>
          <p:cNvPr id="6" name="79 Rectángulo">
            <a:extLst>
              <a:ext uri="{FF2B5EF4-FFF2-40B4-BE49-F238E27FC236}">
                <a16:creationId xmlns:a16="http://schemas.microsoft.com/office/drawing/2014/main" id="{C91C19DE-A1C5-1930-8F51-3D651307569C}"/>
              </a:ext>
            </a:extLst>
          </p:cNvPr>
          <p:cNvSpPr/>
          <p:nvPr userDrawn="1"/>
        </p:nvSpPr>
        <p:spPr>
          <a:xfrm>
            <a:off x="0" y="6719298"/>
            <a:ext cx="9906000" cy="14897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D65EC2F-F057-855A-FD25-F00CCC83773A}"/>
              </a:ext>
            </a:extLst>
          </p:cNvPr>
          <p:cNvSpPr txBox="1"/>
          <p:nvPr userDrawn="1"/>
        </p:nvSpPr>
        <p:spPr>
          <a:xfrm>
            <a:off x="3957430" y="6673065"/>
            <a:ext cx="1457450" cy="2308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38° ANPET - </a:t>
            </a:r>
            <a:r>
              <a:rPr lang="en-US" sz="900" dirty="0" err="1">
                <a:solidFill>
                  <a:schemeClr val="bg1"/>
                </a:solidFill>
              </a:rPr>
              <a:t>Florianópolis</a:t>
            </a:r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19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sz="quarter" idx="14" hasCustomPrompt="1"/>
          </p:nvPr>
        </p:nvSpPr>
        <p:spPr>
          <a:xfrm>
            <a:off x="307649" y="1140223"/>
            <a:ext cx="9325870" cy="1877437"/>
          </a:xfrm>
        </p:spPr>
        <p:txBody>
          <a:bodyPr wrap="square">
            <a:spAutoFit/>
          </a:bodyPr>
          <a:lstStyle>
            <a:lvl1pPr marL="179388" indent="-179388">
              <a:spcBef>
                <a:spcPts val="1200"/>
              </a:spcBef>
              <a:buClr>
                <a:schemeClr val="tx1"/>
              </a:buClr>
              <a:defRPr lang="es-E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44500" indent="-76200">
              <a:spcBef>
                <a:spcPts val="12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▪"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3763" indent="-158750">
              <a:spcBef>
                <a:spcPts val="600"/>
              </a:spcBef>
              <a:buClr>
                <a:schemeClr val="tx1"/>
              </a:buClr>
              <a:defRPr lang="es-E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2538" indent="-149225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▪"/>
              <a:defRPr lang="es-E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9725" indent="-149225">
              <a:spcBef>
                <a:spcPts val="600"/>
              </a:spcBef>
              <a:buClr>
                <a:schemeClr val="tx1"/>
              </a:buClr>
              <a:defRPr lang="es-E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9388" lvl="0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Text</a:t>
            </a:r>
          </a:p>
          <a:p>
            <a:pPr marL="179388" lvl="1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Second level</a:t>
            </a:r>
          </a:p>
          <a:p>
            <a:pPr marL="179388" lvl="2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Third level</a:t>
            </a:r>
          </a:p>
          <a:p>
            <a:pPr marL="179388" lvl="3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Fourth level</a:t>
            </a:r>
          </a:p>
          <a:p>
            <a:pPr marL="179388" lvl="4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Fifth level</a:t>
            </a:r>
          </a:p>
        </p:txBody>
      </p:sp>
      <p:sp>
        <p:nvSpPr>
          <p:cNvPr id="5" name="1 Título">
            <a:extLst>
              <a:ext uri="{FF2B5EF4-FFF2-40B4-BE49-F238E27FC236}">
                <a16:creationId xmlns:a16="http://schemas.microsoft.com/office/drawing/2014/main" id="{5BBCC1F1-C641-85D2-5366-85D1E104F5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2480" y="402828"/>
            <a:ext cx="9361040" cy="633412"/>
          </a:xfrm>
        </p:spPr>
        <p:txBody>
          <a:bodyPr vert="horz" lIns="91440" tIns="0" rIns="91440" bIns="0" rtlCol="0" anchor="t">
            <a:noAutofit/>
          </a:bodyPr>
          <a:lstStyle>
            <a:lvl1pPr algn="l">
              <a:defRPr lang="es-E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" name="12 Marcador de texto">
            <a:extLst>
              <a:ext uri="{FF2B5EF4-FFF2-40B4-BE49-F238E27FC236}">
                <a16:creationId xmlns:a16="http://schemas.microsoft.com/office/drawing/2014/main" id="{D7A90F70-3246-A12C-7192-F2E9918F6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480" y="218274"/>
            <a:ext cx="9361040" cy="188640"/>
          </a:xfrm>
        </p:spPr>
        <p:txBody>
          <a:bodyPr vert="horz" lIns="104400" tIns="45720" rIns="91440" bIns="45720" rtlCol="0" anchor="ctr">
            <a:noAutofit/>
          </a:bodyPr>
          <a:lstStyle>
            <a:lvl1pPr marL="0" indent="0">
              <a:buNone/>
              <a:defRPr lang="es-ES" sz="900" dirty="0" smtClean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  <a:cs typeface="Malgun Gothic Semilight" panose="020B0502040204020203" pitchFamily="34" charset="-128"/>
              </a:defRPr>
            </a:lvl1pPr>
          </a:lstStyle>
          <a:p>
            <a:pPr marL="179388" lvl="0" indent="-179388"/>
            <a:r>
              <a:rPr lang="en-US" noProof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4467714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sz="quarter" idx="14" hasCustomPrompt="1"/>
          </p:nvPr>
        </p:nvSpPr>
        <p:spPr>
          <a:xfrm>
            <a:off x="307648" y="1140224"/>
            <a:ext cx="4437377" cy="1646605"/>
          </a:xfrm>
        </p:spPr>
        <p:txBody>
          <a:bodyPr>
            <a:spAutoFit/>
          </a:bodyPr>
          <a:lstStyle>
            <a:lvl1pPr marL="179388" indent="-179388" algn="l">
              <a:spcBef>
                <a:spcPts val="1200"/>
              </a:spcBef>
              <a:defRPr/>
            </a:lvl1pPr>
            <a:lvl2pPr marL="444500" indent="-179388" algn="l"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▪"/>
              <a:defRPr/>
            </a:lvl2pPr>
            <a:lvl3pPr marL="717550" indent="-179388" algn="l">
              <a:spcBef>
                <a:spcPts val="600"/>
              </a:spcBef>
              <a:buClr>
                <a:schemeClr val="tx1"/>
              </a:buClr>
              <a:defRPr sz="1400"/>
            </a:lvl3pPr>
            <a:lvl4pPr marL="982663" indent="-179388" algn="l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▪"/>
              <a:defRPr sz="1400"/>
            </a:lvl4pPr>
            <a:lvl5pPr algn="l">
              <a:spcBef>
                <a:spcPts val="600"/>
              </a:spcBef>
              <a:buClr>
                <a:schemeClr val="tx1"/>
              </a:buClr>
              <a:defRPr sz="1400"/>
            </a:lvl5pPr>
          </a:lstStyle>
          <a:p>
            <a:pPr lvl="0"/>
            <a:r>
              <a:rPr lang="en-US" noProof="0" dirty="0"/>
              <a:t>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272480" y="402828"/>
            <a:ext cx="9361040" cy="633412"/>
          </a:xfrm>
        </p:spPr>
        <p:txBody>
          <a:bodyPr vert="horz" lIns="91440" tIns="0" rIns="91440" bIns="0" rtlCol="0" anchor="t">
            <a:noAutofit/>
          </a:bodyPr>
          <a:lstStyle>
            <a:lvl1pPr algn="l">
              <a:defRPr lang="es-E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8" name="12 Marcador de texto">
            <a:extLst>
              <a:ext uri="{FF2B5EF4-FFF2-40B4-BE49-F238E27FC236}">
                <a16:creationId xmlns:a16="http://schemas.microsoft.com/office/drawing/2014/main" id="{21B3FA17-321F-F195-C7D2-D8B0D7377A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480" y="218274"/>
            <a:ext cx="9361040" cy="188640"/>
          </a:xfrm>
        </p:spPr>
        <p:txBody>
          <a:bodyPr vert="horz" lIns="104400" tIns="45720" rIns="91440" bIns="45720" rtlCol="0" anchor="ctr">
            <a:noAutofit/>
          </a:bodyPr>
          <a:lstStyle>
            <a:lvl1pPr marL="0" indent="0">
              <a:buNone/>
              <a:defRPr lang="es-ES" sz="900" dirty="0" smtClean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  <a:cs typeface="Malgun Gothic Semilight" panose="020B0502040204020203" pitchFamily="34" charset="-128"/>
              </a:defRPr>
            </a:lvl1pPr>
          </a:lstStyle>
          <a:p>
            <a:pPr marL="179388" lvl="0" indent="-179388"/>
            <a:r>
              <a:rPr lang="en-US" noProof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470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>
            <a:extLst>
              <a:ext uri="{FF2B5EF4-FFF2-40B4-BE49-F238E27FC236}">
                <a16:creationId xmlns:a16="http://schemas.microsoft.com/office/drawing/2014/main" id="{AD040CA2-0C07-F482-F4EB-3E5ACB88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2480" y="402828"/>
            <a:ext cx="9361040" cy="633412"/>
          </a:xfrm>
        </p:spPr>
        <p:txBody>
          <a:bodyPr vert="horz" lIns="91440" tIns="0" rIns="91440" bIns="0" rtlCol="0" anchor="t">
            <a:noAutofit/>
          </a:bodyPr>
          <a:lstStyle>
            <a:lvl1pPr algn="l">
              <a:defRPr lang="es-E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7" name="12 Marcador de texto">
            <a:extLst>
              <a:ext uri="{FF2B5EF4-FFF2-40B4-BE49-F238E27FC236}">
                <a16:creationId xmlns:a16="http://schemas.microsoft.com/office/drawing/2014/main" id="{B20DD1B8-AA69-4625-1099-A20782E860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480" y="218274"/>
            <a:ext cx="9361040" cy="188640"/>
          </a:xfrm>
        </p:spPr>
        <p:txBody>
          <a:bodyPr vert="horz" lIns="104400" tIns="45720" rIns="91440" bIns="45720" rtlCol="0" anchor="ctr">
            <a:noAutofit/>
          </a:bodyPr>
          <a:lstStyle>
            <a:lvl1pPr marL="0" indent="0">
              <a:buNone/>
              <a:defRPr lang="es-ES" sz="900" dirty="0" smtClean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  <a:cs typeface="Malgun Gothic Semilight" panose="020B0502040204020203" pitchFamily="34" charset="-128"/>
              </a:defRPr>
            </a:lvl1pPr>
          </a:lstStyle>
          <a:p>
            <a:pPr marL="179388" lvl="0" indent="-179388"/>
            <a:r>
              <a:rPr lang="en-US" noProof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0973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27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79 Rectángulo">
            <a:extLst>
              <a:ext uri="{FF2B5EF4-FFF2-40B4-BE49-F238E27FC236}">
                <a16:creationId xmlns:a16="http://schemas.microsoft.com/office/drawing/2014/main" id="{AADF2ABD-0280-5E71-E609-722330148BF8}"/>
              </a:ext>
            </a:extLst>
          </p:cNvPr>
          <p:cNvSpPr/>
          <p:nvPr userDrawn="1"/>
        </p:nvSpPr>
        <p:spPr>
          <a:xfrm>
            <a:off x="0" y="6229368"/>
            <a:ext cx="9906000" cy="587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075976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6" imgW="270" imgH="270" progId="TCLayout.ActiveDocument.1">
                  <p:embed/>
                </p:oleObj>
              </mc:Choice>
              <mc:Fallback>
                <p:oleObj name="Diapositiva de think-cell" r:id="rId6" imgW="270" imgH="270" progId="TCLayout.ActiveDocument.1">
                  <p:embed/>
                  <p:pic>
                    <p:nvPicPr>
                      <p:cNvPr id="5" name="Objeto 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9129865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8" imgW="270" imgH="270" progId="TCLayout.ActiveDocument.1">
                  <p:embed/>
                </p:oleObj>
              </mc:Choice>
              <mc:Fallback>
                <p:oleObj name="Diapositiva de think-cell" r:id="rId8" imgW="270" imgH="270" progId="TCLayout.ActiveDocument.1">
                  <p:embed/>
                  <p:pic>
                    <p:nvPicPr>
                      <p:cNvPr id="7" name="Objeto 6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56235EE-48D6-8401-A4C3-88D0E139842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608" r="9048"/>
          <a:stretch/>
        </p:blipFill>
        <p:spPr>
          <a:xfrm>
            <a:off x="0" y="0"/>
            <a:ext cx="9906000" cy="1772396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DEC559DC-943F-B052-8B53-25A1AF0D859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07" y="6137537"/>
            <a:ext cx="1305633" cy="78338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E6981BE8-76A9-9E0C-B86F-5ED77EA211A2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285" y="6262924"/>
            <a:ext cx="839273" cy="53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25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272480" y="402828"/>
            <a:ext cx="9361040" cy="633412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/>
          <a:p>
            <a:r>
              <a:rPr lang="en-US" noProof="0"/>
              <a:t>Click to modify title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7648" y="1140570"/>
            <a:ext cx="9334417" cy="164660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en-US" noProof="0" dirty="0"/>
              <a:t>Click to modify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79 Rectángulo">
            <a:extLst>
              <a:ext uri="{FF2B5EF4-FFF2-40B4-BE49-F238E27FC236}">
                <a16:creationId xmlns:a16="http://schemas.microsoft.com/office/drawing/2014/main" id="{CB3F5060-1486-0B6C-BD80-05E6547F58F3}"/>
              </a:ext>
            </a:extLst>
          </p:cNvPr>
          <p:cNvSpPr/>
          <p:nvPr userDrawn="1"/>
        </p:nvSpPr>
        <p:spPr>
          <a:xfrm>
            <a:off x="0" y="6719298"/>
            <a:ext cx="9906000" cy="14897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</a:endParaRPr>
          </a:p>
        </p:txBody>
      </p:sp>
      <p:sp>
        <p:nvSpPr>
          <p:cNvPr id="7" name="2 Marcador de número de diapositiva"/>
          <p:cNvSpPr txBox="1">
            <a:spLocks/>
          </p:cNvSpPr>
          <p:nvPr/>
        </p:nvSpPr>
        <p:spPr>
          <a:xfrm>
            <a:off x="9598025" y="29130"/>
            <a:ext cx="288000" cy="223488"/>
          </a:xfrm>
          <a:prstGeom prst="rect">
            <a:avLst/>
          </a:prstGeom>
          <a:noFill/>
        </p:spPr>
        <p:txBody>
          <a:bodyPr lIns="0" tIns="0" rIns="0" bIns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7CEF99-55C6-4480-A94C-7A7D18CCB18B}" type="slidenum">
              <a:rPr kumimoji="0" lang="es-ES" sz="1000" b="0" i="0" u="none" strike="noStrike" kern="1200" cap="none" spc="0" normalizeH="0" baseline="0" noProof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264D89E-257D-5F16-256D-EC35E53D1984}"/>
              </a:ext>
            </a:extLst>
          </p:cNvPr>
          <p:cNvSpPr txBox="1"/>
          <p:nvPr userDrawn="1"/>
        </p:nvSpPr>
        <p:spPr>
          <a:xfrm>
            <a:off x="3957430" y="6673065"/>
            <a:ext cx="1457450" cy="2308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38° ANPET - </a:t>
            </a:r>
            <a:r>
              <a:rPr lang="en-US" sz="900" dirty="0" err="1">
                <a:solidFill>
                  <a:schemeClr val="bg1"/>
                </a:solidFill>
              </a:rPr>
              <a:t>Florianópolis</a:t>
            </a:r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0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1" r:id="rId3"/>
    <p:sldLayoutId id="2147483681" r:id="rId4"/>
    <p:sldLayoutId id="2147483682" r:id="rId5"/>
    <p:sldLayoutId id="2147483683" r:id="rId6"/>
    <p:sldLayoutId id="2147483685" r:id="rId7"/>
    <p:sldLayoutId id="2147483692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2400" b="0" kern="1200">
          <a:solidFill>
            <a:schemeClr val="tx1"/>
          </a:solidFill>
          <a:latin typeface="Nirmala UI" panose="020B0502040204020203" pitchFamily="34" charset="0"/>
          <a:ea typeface="Nirmala UI" panose="020B0502040204020203" pitchFamily="34" charset="0"/>
          <a:cs typeface="Nirmala UI" panose="020B0502040204020203" pitchFamily="34" charset="0"/>
        </a:defRPr>
      </a:lvl1pPr>
    </p:titleStyle>
    <p:bodyStyle>
      <a:lvl1pPr marL="179388" indent="-179388" algn="l" defTabSz="914400" rtl="0" eaLnBrk="1" latinLnBrk="0" hangingPunct="1">
        <a:spcBef>
          <a:spcPts val="1200"/>
        </a:spcBef>
        <a:buClr>
          <a:schemeClr val="tx1">
            <a:lumMod val="90000"/>
            <a:lumOff val="10000"/>
          </a:schemeClr>
        </a:buClr>
        <a:buFont typeface="Neo Sans Std" panose="020B0504030504040204" pitchFamily="34" charset="0"/>
        <a:buChar char="–"/>
        <a:defRPr lang="es-ES" sz="1800" kern="120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1pPr>
      <a:lvl2pPr marL="444500" indent="-179388" algn="l" defTabSz="914400" rtl="0" eaLnBrk="1" latinLnBrk="0" hangingPunct="1">
        <a:spcBef>
          <a:spcPts val="1200"/>
        </a:spcBef>
        <a:buClr>
          <a:schemeClr val="tx1">
            <a:lumMod val="90000"/>
            <a:lumOff val="10000"/>
          </a:schemeClr>
        </a:buClr>
        <a:buFont typeface="Wingdings" panose="05000000000000000000" pitchFamily="2" charset="2"/>
        <a:buChar char="§"/>
        <a:tabLst/>
        <a:defRPr lang="es-ES" sz="1600" kern="120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2pPr>
      <a:lvl3pPr marL="717550" indent="-179388" algn="l" defTabSz="914400" rtl="0" eaLnBrk="1" latinLnBrk="0" hangingPunct="1">
        <a:spcBef>
          <a:spcPts val="600"/>
        </a:spcBef>
        <a:buClr>
          <a:schemeClr val="tx1">
            <a:lumMod val="90000"/>
            <a:lumOff val="10000"/>
          </a:schemeClr>
        </a:buClr>
        <a:buFont typeface="Neo Sans Std" panose="020B0504030504040204" pitchFamily="34" charset="0"/>
        <a:buChar char="–"/>
        <a:defRPr lang="es-ES" sz="1400" kern="120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3pPr>
      <a:lvl4pPr marL="1076325" indent="-179388" algn="l" defTabSz="914400" rtl="0" eaLnBrk="1" latinLnBrk="0" hangingPunct="1">
        <a:spcBef>
          <a:spcPts val="600"/>
        </a:spcBef>
        <a:buClr>
          <a:schemeClr val="tx1">
            <a:lumMod val="90000"/>
            <a:lumOff val="10000"/>
          </a:schemeClr>
        </a:buClr>
        <a:buFont typeface="Wingdings" panose="05000000000000000000" pitchFamily="2" charset="2"/>
        <a:buChar char="§"/>
        <a:defRPr lang="es-ES" sz="1400" kern="120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4pPr>
      <a:lvl5pPr marL="1341438" indent="-179388" algn="l" defTabSz="914400" rtl="0" eaLnBrk="1" latinLnBrk="0" hangingPunct="1">
        <a:spcBef>
          <a:spcPts val="600"/>
        </a:spcBef>
        <a:buClr>
          <a:schemeClr val="tx1">
            <a:lumMod val="90000"/>
            <a:lumOff val="10000"/>
          </a:schemeClr>
        </a:buClr>
        <a:buFont typeface="Neo Sans Std" panose="020B0504030504040204" pitchFamily="34" charset="0"/>
        <a:buChar char="–"/>
        <a:defRPr lang="es-ES" sz="1400" kern="1200" dirty="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37">
          <p15:clr>
            <a:srgbClr val="F26B43"/>
          </p15:clr>
        </p15:guide>
        <p15:guide id="2" pos="6046">
          <p15:clr>
            <a:srgbClr val="F26B43"/>
          </p15:clr>
        </p15:guide>
        <p15:guide id="3" orient="horz" pos="754">
          <p15:clr>
            <a:srgbClr val="F26B43"/>
          </p15:clr>
        </p15:guide>
        <p15:guide id="4" orient="horz" pos="3906">
          <p15:clr>
            <a:srgbClr val="F26B43"/>
          </p15:clr>
        </p15:guide>
        <p15:guide id="5" orient="horz" pos="411">
          <p15:clr>
            <a:srgbClr val="F26B43"/>
          </p15:clr>
        </p15:guide>
        <p15:guide id="6" orient="horz" pos="2319">
          <p15:clr>
            <a:srgbClr val="F26B43"/>
          </p15:clr>
        </p15:guide>
        <p15:guide id="7" pos="31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B920E-554B-71B5-BA7F-03FF51760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1955" y="2621304"/>
            <a:ext cx="7396462" cy="1035823"/>
          </a:xfrm>
        </p:spPr>
        <p:txBody>
          <a:bodyPr/>
          <a:lstStyle/>
          <a:p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7541635-F274-65DB-388B-67DF8C33FA17}"/>
              </a:ext>
            </a:extLst>
          </p:cNvPr>
          <p:cNvSpPr txBox="1"/>
          <p:nvPr/>
        </p:nvSpPr>
        <p:spPr>
          <a:xfrm>
            <a:off x="1531955" y="4307285"/>
            <a:ext cx="1514197" cy="275076"/>
          </a:xfrm>
          <a:prstGeom prst="rect">
            <a:avLst/>
          </a:prstGeom>
        </p:spPr>
        <p:txBody>
          <a:bodyPr vert="horz" wrap="none" lIns="74295" tIns="37148" rIns="74295" bIns="37148" rtlCol="0">
            <a:spAutoFit/>
          </a:bodyPr>
          <a:lstStyle/>
          <a:p>
            <a:pPr algn="ctr" defTabSz="742950"/>
            <a:r>
              <a:rPr lang="en-US" sz="1300" b="1" dirty="0" err="1">
                <a:solidFill>
                  <a:prstClr val="black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Instituição</a:t>
            </a:r>
            <a:r>
              <a:rPr lang="en-US" sz="1300" b="1" dirty="0">
                <a:solidFill>
                  <a:prstClr val="black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e logo</a:t>
            </a:r>
          </a:p>
        </p:txBody>
      </p:sp>
    </p:spTree>
    <p:extLst>
      <p:ext uri="{BB962C8B-B14F-4D97-AF65-F5344CB8AC3E}">
        <p14:creationId xmlns:p14="http://schemas.microsoft.com/office/powerpoint/2010/main" val="19284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3BCAF4-7CC4-A46F-CB9F-91AD1DF3A6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757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C466BE-655F-37D7-CFA9-B50A7BA33F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994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1A5FA3C5-72FF-F2BD-CC3C-C88D834C4A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290C6D52-99F5-433D-C3F0-F8C7101D1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148FA2E-623C-8CD6-84F2-DC5CF7F2ED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335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1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itraer_2022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Sitraer2022_Font">
      <a:majorFont>
        <a:latin typeface="Nirmala UI"/>
        <a:ea typeface=""/>
        <a:cs typeface=""/>
      </a:majorFont>
      <a:minorFont>
        <a:latin typeface="Nirmala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47625">
          <a:solidFill>
            <a:schemeClr val="accent1"/>
          </a:solidFill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12700" cap="rnd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vert="horz" wrap="square" lIns="91440" tIns="45720" rIns="91440" bIns="4572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ALG2021_theme" id="{42BD566E-8192-4CBA-801F-736BF5761F70}" vid="{309C6E05-5CA8-48AE-8329-FA4B825B0782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39</TotalTime>
  <Words>3</Words>
  <Application>Microsoft Office PowerPoint</Application>
  <PresentationFormat>Papel A4 (210 x 297 mm)</PresentationFormat>
  <Paragraphs>1</Paragraphs>
  <Slides>5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3" baseType="lpstr">
      <vt:lpstr>Arial</vt:lpstr>
      <vt:lpstr>Calibri</vt:lpstr>
      <vt:lpstr>Neo Sans Std</vt:lpstr>
      <vt:lpstr>Nirmala UI</vt:lpstr>
      <vt:lpstr>Nirmala UI Semilight</vt:lpstr>
      <vt:lpstr>Wingdings</vt:lpstr>
      <vt:lpstr>Sitraer_2022</vt:lpstr>
      <vt:lpstr>Diapositiva de think-cell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Santos, Luca J.</dc:creator>
  <cp:lastModifiedBy>Renata Cavion</cp:lastModifiedBy>
  <cp:revision>51</cp:revision>
  <dcterms:created xsi:type="dcterms:W3CDTF">2022-03-24T14:42:30Z</dcterms:created>
  <dcterms:modified xsi:type="dcterms:W3CDTF">2024-10-01T15:11:08Z</dcterms:modified>
</cp:coreProperties>
</file>