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9879925" cy="442801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3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0995" y="7246776"/>
            <a:ext cx="25397936" cy="15416048"/>
          </a:xfrm>
        </p:spPr>
        <p:txBody>
          <a:bodyPr anchor="b"/>
          <a:lstStyle>
            <a:lvl1pPr algn="ctr">
              <a:defRPr sz="1960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4991" y="23257326"/>
            <a:ext cx="22409944" cy="10690780"/>
          </a:xfrm>
        </p:spPr>
        <p:txBody>
          <a:bodyPr/>
          <a:lstStyle>
            <a:lvl1pPr marL="0" indent="0" algn="ctr">
              <a:buNone/>
              <a:defRPr sz="7842"/>
            </a:lvl1pPr>
            <a:lvl2pPr marL="1493992" indent="0" algn="ctr">
              <a:buNone/>
              <a:defRPr sz="6535"/>
            </a:lvl2pPr>
            <a:lvl3pPr marL="2987985" indent="0" algn="ctr">
              <a:buNone/>
              <a:defRPr sz="5882"/>
            </a:lvl3pPr>
            <a:lvl4pPr marL="4481977" indent="0" algn="ctr">
              <a:buNone/>
              <a:defRPr sz="5228"/>
            </a:lvl4pPr>
            <a:lvl5pPr marL="5975970" indent="0" algn="ctr">
              <a:buNone/>
              <a:defRPr sz="5228"/>
            </a:lvl5pPr>
            <a:lvl6pPr marL="7469962" indent="0" algn="ctr">
              <a:buNone/>
              <a:defRPr sz="5228"/>
            </a:lvl6pPr>
            <a:lvl7pPr marL="8963955" indent="0" algn="ctr">
              <a:buNone/>
              <a:defRPr sz="5228"/>
            </a:lvl7pPr>
            <a:lvl8pPr marL="10457947" indent="0" algn="ctr">
              <a:buNone/>
              <a:defRPr sz="5228"/>
            </a:lvl8pPr>
            <a:lvl9pPr marL="11951940" indent="0" algn="ctr">
              <a:buNone/>
              <a:defRPr sz="5228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481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06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382823" y="2357507"/>
            <a:ext cx="6442859" cy="3752537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4247" y="2357507"/>
            <a:ext cx="18955077" cy="3752537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58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8684" y="11039297"/>
            <a:ext cx="25771435" cy="18419304"/>
          </a:xfrm>
        </p:spPr>
        <p:txBody>
          <a:bodyPr anchor="b"/>
          <a:lstStyle>
            <a:lvl1pPr>
              <a:defRPr sz="1960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8684" y="29632855"/>
            <a:ext cx="25771435" cy="9686277"/>
          </a:xfrm>
        </p:spPr>
        <p:txBody>
          <a:bodyPr/>
          <a:lstStyle>
            <a:lvl1pPr marL="0" indent="0">
              <a:buNone/>
              <a:defRPr sz="7842">
                <a:solidFill>
                  <a:schemeClr val="tx1"/>
                </a:solidFill>
              </a:defRPr>
            </a:lvl1pPr>
            <a:lvl2pPr marL="1493992" indent="0">
              <a:buNone/>
              <a:defRPr sz="6535">
                <a:solidFill>
                  <a:schemeClr val="tx1">
                    <a:tint val="75000"/>
                  </a:schemeClr>
                </a:solidFill>
              </a:defRPr>
            </a:lvl2pPr>
            <a:lvl3pPr marL="2987985" indent="0">
              <a:buNone/>
              <a:defRPr sz="5882">
                <a:solidFill>
                  <a:schemeClr val="tx1">
                    <a:tint val="75000"/>
                  </a:schemeClr>
                </a:solidFill>
              </a:defRPr>
            </a:lvl3pPr>
            <a:lvl4pPr marL="448197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4pPr>
            <a:lvl5pPr marL="597597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5pPr>
            <a:lvl6pPr marL="7469962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6pPr>
            <a:lvl7pPr marL="8963955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7pPr>
            <a:lvl8pPr marL="10457947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8pPr>
            <a:lvl9pPr marL="11951940" indent="0">
              <a:buNone/>
              <a:defRPr sz="5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3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4245" y="11787537"/>
            <a:ext cx="12698968" cy="280953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712" y="11787537"/>
            <a:ext cx="12698968" cy="280953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35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7" y="2357517"/>
            <a:ext cx="25771435" cy="855878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140" y="10854787"/>
            <a:ext cx="12640607" cy="5319763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8140" y="16174551"/>
            <a:ext cx="12640607" cy="2379032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126714" y="10854787"/>
            <a:ext cx="12702860" cy="5319763"/>
          </a:xfrm>
        </p:spPr>
        <p:txBody>
          <a:bodyPr anchor="b"/>
          <a:lstStyle>
            <a:lvl1pPr marL="0" indent="0">
              <a:buNone/>
              <a:defRPr sz="7842" b="1"/>
            </a:lvl1pPr>
            <a:lvl2pPr marL="1493992" indent="0">
              <a:buNone/>
              <a:defRPr sz="6535" b="1"/>
            </a:lvl2pPr>
            <a:lvl3pPr marL="2987985" indent="0">
              <a:buNone/>
              <a:defRPr sz="5882" b="1"/>
            </a:lvl3pPr>
            <a:lvl4pPr marL="4481977" indent="0">
              <a:buNone/>
              <a:defRPr sz="5228" b="1"/>
            </a:lvl4pPr>
            <a:lvl5pPr marL="5975970" indent="0">
              <a:buNone/>
              <a:defRPr sz="5228" b="1"/>
            </a:lvl5pPr>
            <a:lvl6pPr marL="7469962" indent="0">
              <a:buNone/>
              <a:defRPr sz="5228" b="1"/>
            </a:lvl6pPr>
            <a:lvl7pPr marL="8963955" indent="0">
              <a:buNone/>
              <a:defRPr sz="5228" b="1"/>
            </a:lvl7pPr>
            <a:lvl8pPr marL="10457947" indent="0">
              <a:buNone/>
              <a:defRPr sz="5228" b="1"/>
            </a:lvl8pPr>
            <a:lvl9pPr marL="11951940" indent="0">
              <a:buNone/>
              <a:defRPr sz="522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126714" y="16174551"/>
            <a:ext cx="12702860" cy="2379032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39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21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2952009"/>
            <a:ext cx="9637054" cy="10332032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2860" y="6375530"/>
            <a:ext cx="15126712" cy="31467598"/>
          </a:xfrm>
        </p:spPr>
        <p:txBody>
          <a:bodyPr/>
          <a:lstStyle>
            <a:lvl1pPr>
              <a:defRPr sz="10457"/>
            </a:lvl1pPr>
            <a:lvl2pPr>
              <a:defRPr sz="9150"/>
            </a:lvl2pPr>
            <a:lvl3pPr>
              <a:defRPr sz="7842"/>
            </a:lvl3pPr>
            <a:lvl4pPr>
              <a:defRPr sz="6535"/>
            </a:lvl4pPr>
            <a:lvl5pPr>
              <a:defRPr sz="6535"/>
            </a:lvl5pPr>
            <a:lvl6pPr>
              <a:defRPr sz="6535"/>
            </a:lvl6pPr>
            <a:lvl7pPr>
              <a:defRPr sz="6535"/>
            </a:lvl7pPr>
            <a:lvl8pPr>
              <a:defRPr sz="6535"/>
            </a:lvl8pPr>
            <a:lvl9pPr>
              <a:defRPr sz="653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3284041"/>
            <a:ext cx="9637054" cy="24610330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9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136" y="2952009"/>
            <a:ext cx="9637054" cy="10332032"/>
          </a:xfrm>
        </p:spPr>
        <p:txBody>
          <a:bodyPr anchor="b"/>
          <a:lstStyle>
            <a:lvl1pPr>
              <a:defRPr sz="1045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02860" y="6375530"/>
            <a:ext cx="15126712" cy="31467598"/>
          </a:xfrm>
        </p:spPr>
        <p:txBody>
          <a:bodyPr anchor="t"/>
          <a:lstStyle>
            <a:lvl1pPr marL="0" indent="0">
              <a:buNone/>
              <a:defRPr sz="10457"/>
            </a:lvl1pPr>
            <a:lvl2pPr marL="1493992" indent="0">
              <a:buNone/>
              <a:defRPr sz="9150"/>
            </a:lvl2pPr>
            <a:lvl3pPr marL="2987985" indent="0">
              <a:buNone/>
              <a:defRPr sz="7842"/>
            </a:lvl3pPr>
            <a:lvl4pPr marL="4481977" indent="0">
              <a:buNone/>
              <a:defRPr sz="6535"/>
            </a:lvl4pPr>
            <a:lvl5pPr marL="5975970" indent="0">
              <a:buNone/>
              <a:defRPr sz="6535"/>
            </a:lvl5pPr>
            <a:lvl6pPr marL="7469962" indent="0">
              <a:buNone/>
              <a:defRPr sz="6535"/>
            </a:lvl6pPr>
            <a:lvl7pPr marL="8963955" indent="0">
              <a:buNone/>
              <a:defRPr sz="6535"/>
            </a:lvl7pPr>
            <a:lvl8pPr marL="10457947" indent="0">
              <a:buNone/>
              <a:defRPr sz="6535"/>
            </a:lvl8pPr>
            <a:lvl9pPr marL="11951940" indent="0">
              <a:buNone/>
              <a:defRPr sz="653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8136" y="13284041"/>
            <a:ext cx="9637054" cy="24610330"/>
          </a:xfrm>
        </p:spPr>
        <p:txBody>
          <a:bodyPr/>
          <a:lstStyle>
            <a:lvl1pPr marL="0" indent="0">
              <a:buNone/>
              <a:defRPr sz="5228"/>
            </a:lvl1pPr>
            <a:lvl2pPr marL="1493992" indent="0">
              <a:buNone/>
              <a:defRPr sz="4575"/>
            </a:lvl2pPr>
            <a:lvl3pPr marL="2987985" indent="0">
              <a:buNone/>
              <a:defRPr sz="3921"/>
            </a:lvl3pPr>
            <a:lvl4pPr marL="4481977" indent="0">
              <a:buNone/>
              <a:defRPr sz="3268"/>
            </a:lvl4pPr>
            <a:lvl5pPr marL="5975970" indent="0">
              <a:buNone/>
              <a:defRPr sz="3268"/>
            </a:lvl5pPr>
            <a:lvl6pPr marL="7469962" indent="0">
              <a:buNone/>
              <a:defRPr sz="3268"/>
            </a:lvl6pPr>
            <a:lvl7pPr marL="8963955" indent="0">
              <a:buNone/>
              <a:defRPr sz="3268"/>
            </a:lvl7pPr>
            <a:lvl8pPr marL="10457947" indent="0">
              <a:buNone/>
              <a:defRPr sz="3268"/>
            </a:lvl8pPr>
            <a:lvl9pPr marL="11951940" indent="0">
              <a:buNone/>
              <a:defRPr sz="326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68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4245" y="2357517"/>
            <a:ext cx="25771435" cy="8558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4245" y="11787537"/>
            <a:ext cx="25771435" cy="280953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4245" y="41041138"/>
            <a:ext cx="6722983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891F7-D3D9-48C4-9974-170D1A1B6089}" type="datetimeFigureOut">
              <a:rPr lang="pt-BR" smtClean="0"/>
              <a:t>30/07/2024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97725" y="41041138"/>
            <a:ext cx="10084475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102697" y="41041138"/>
            <a:ext cx="6722983" cy="23575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BDF89-83BB-45E8-86FA-814A9B1C1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877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87985" rtl="0" eaLnBrk="1" latinLnBrk="0" hangingPunct="1">
        <a:lnSpc>
          <a:spcPct val="90000"/>
        </a:lnSpc>
        <a:spcBef>
          <a:spcPct val="0"/>
        </a:spcBef>
        <a:buNone/>
        <a:defRPr sz="143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46996" indent="-746996" algn="l" defTabSz="2987985" rtl="0" eaLnBrk="1" latinLnBrk="0" hangingPunct="1">
        <a:lnSpc>
          <a:spcPct val="90000"/>
        </a:lnSpc>
        <a:spcBef>
          <a:spcPts val="3268"/>
        </a:spcBef>
        <a:buFont typeface="Arial" panose="020B0604020202020204" pitchFamily="34" charset="0"/>
        <a:buChar char="•"/>
        <a:defRPr sz="9150" kern="1200">
          <a:solidFill>
            <a:schemeClr val="tx1"/>
          </a:solidFill>
          <a:latin typeface="+mn-lt"/>
          <a:ea typeface="+mn-ea"/>
          <a:cs typeface="+mn-cs"/>
        </a:defRPr>
      </a:lvl1pPr>
      <a:lvl2pPr marL="2240989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7842" kern="1200">
          <a:solidFill>
            <a:schemeClr val="tx1"/>
          </a:solidFill>
          <a:latin typeface="+mn-lt"/>
          <a:ea typeface="+mn-ea"/>
          <a:cs typeface="+mn-cs"/>
        </a:defRPr>
      </a:lvl2pPr>
      <a:lvl3pPr marL="373498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6535" kern="1200">
          <a:solidFill>
            <a:schemeClr val="tx1"/>
          </a:solidFill>
          <a:latin typeface="+mn-lt"/>
          <a:ea typeface="+mn-ea"/>
          <a:cs typeface="+mn-cs"/>
        </a:defRPr>
      </a:lvl3pPr>
      <a:lvl4pPr marL="5228974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672296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8216958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9710951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1204943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2698936" indent="-746996" algn="l" defTabSz="2987985" rtl="0" eaLnBrk="1" latinLnBrk="0" hangingPunct="1">
        <a:lnSpc>
          <a:spcPct val="90000"/>
        </a:lnSpc>
        <a:spcBef>
          <a:spcPts val="1634"/>
        </a:spcBef>
        <a:buFont typeface="Arial" panose="020B0604020202020204" pitchFamily="34" charset="0"/>
        <a:buChar char="•"/>
        <a:defRPr sz="58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1pPr>
      <a:lvl2pPr marL="1493992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2pPr>
      <a:lvl3pPr marL="2987985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3pPr>
      <a:lvl4pPr marL="4481977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4pPr>
      <a:lvl5pPr marL="597597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5pPr>
      <a:lvl6pPr marL="7469962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6pPr>
      <a:lvl7pPr marL="8963955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7pPr>
      <a:lvl8pPr marL="10457947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8pPr>
      <a:lvl9pPr marL="11951940" algn="l" defTabSz="2987985" rtl="0" eaLnBrk="1" latinLnBrk="0" hangingPunct="1">
        <a:defRPr sz="58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0EDC10D-3D46-4C90-ADD0-B7B32982DD12}"/>
              </a:ext>
            </a:extLst>
          </p:cNvPr>
          <p:cNvSpPr txBox="1"/>
          <p:nvPr/>
        </p:nvSpPr>
        <p:spPr>
          <a:xfrm>
            <a:off x="1923208" y="4881539"/>
            <a:ext cx="26033506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3FDB2D5-3367-4F6B-BA58-3335123EEC97}"/>
              </a:ext>
            </a:extLst>
          </p:cNvPr>
          <p:cNvSpPr txBox="1"/>
          <p:nvPr/>
        </p:nvSpPr>
        <p:spPr>
          <a:xfrm>
            <a:off x="8760899" y="9589346"/>
            <a:ext cx="1235812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Comitê Temático [...]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DB909B-8CAC-4B89-9261-9AEABF544508}"/>
              </a:ext>
            </a:extLst>
          </p:cNvPr>
          <p:cNvSpPr txBox="1"/>
          <p:nvPr/>
        </p:nvSpPr>
        <p:spPr>
          <a:xfrm>
            <a:off x="1923208" y="7835020"/>
            <a:ext cx="13016754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[AUTORIA; INSTITUIÇÃO]</a:t>
            </a:r>
          </a:p>
          <a:p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[e-mail]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56E9E76-A36F-4E73-99EF-8F37EDABE11C}"/>
              </a:ext>
            </a:extLst>
          </p:cNvPr>
          <p:cNvSpPr txBox="1"/>
          <p:nvPr/>
        </p:nvSpPr>
        <p:spPr>
          <a:xfrm>
            <a:off x="14939961" y="7835020"/>
            <a:ext cx="13016754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[COAUTORIA; INSTITUIÇÃO]</a:t>
            </a:r>
          </a:p>
          <a:p>
            <a:pPr algn="r"/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[e-mail]</a:t>
            </a:r>
          </a:p>
        </p:txBody>
      </p:sp>
    </p:spTree>
    <p:extLst>
      <p:ext uri="{BB962C8B-B14F-4D97-AF65-F5344CB8AC3E}">
        <p14:creationId xmlns:p14="http://schemas.microsoft.com/office/powerpoint/2010/main" val="2722633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20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ANDA 2023</dc:creator>
  <cp:lastModifiedBy>William Gomes</cp:lastModifiedBy>
  <cp:revision>6</cp:revision>
  <dcterms:created xsi:type="dcterms:W3CDTF">2023-07-25T15:49:40Z</dcterms:created>
  <dcterms:modified xsi:type="dcterms:W3CDTF">2024-07-30T10:56:30Z</dcterms:modified>
</cp:coreProperties>
</file>