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32399288" cy="43200638"/>
  <p:notesSz cx="6858000" cy="9144000"/>
  <p:defaultTextStyle>
    <a:defPPr rtl="0">
      <a:defRPr lang="pt-BR"/>
    </a:defPPr>
    <a:lvl1pPr marL="0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1pPr>
    <a:lvl2pPr marL="899998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2pPr>
    <a:lvl3pPr marL="1799996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3pPr>
    <a:lvl4pPr marL="2699995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4pPr>
    <a:lvl5pPr marL="3599993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5pPr>
    <a:lvl6pPr marL="4499991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6pPr>
    <a:lvl7pPr marL="5399989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7pPr>
    <a:lvl8pPr marL="6299987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8pPr>
    <a:lvl9pPr marL="7199986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3FF"/>
    <a:srgbClr val="100974"/>
    <a:srgbClr val="43265F"/>
    <a:srgbClr val="043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53B78-4D6E-4D5D-89ED-AEF54DB76366}" v="2096" dt="2024-08-28T19:04:04.221"/>
    <p1510:client id="{86D22AF1-E569-450F-8902-C019921FC76F}" v="21" dt="2024-08-28T19:11:34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 snapToObjects="1">
      <p:cViewPr varScale="1">
        <p:scale>
          <a:sx n="15" d="100"/>
          <a:sy n="15" d="100"/>
        </p:scale>
        <p:origin x="213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72"/>
    </p:cViewPr>
  </p:sorterViewPr>
  <p:notesViewPr>
    <p:cSldViewPr snapToGrid="0" snapToObjects="1">
      <p:cViewPr varScale="1">
        <p:scale>
          <a:sx n="82" d="100"/>
          <a:sy n="82" d="100"/>
        </p:scale>
        <p:origin x="298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 EVENTOS E TECNOLOGIA" userId="b44ac983e2b2bee6" providerId="LiveId" clId="{78753B78-4D6E-4D5D-89ED-AEF54DB76366}"/>
    <pc:docChg chg="custSel delSld modSld modMainMaster">
      <pc:chgData name="AVA EVENTOS E TECNOLOGIA" userId="b44ac983e2b2bee6" providerId="LiveId" clId="{78753B78-4D6E-4D5D-89ED-AEF54DB76366}" dt="2024-08-28T19:03:52.276" v="2156" actId="14100"/>
      <pc:docMkLst>
        <pc:docMk/>
      </pc:docMkLst>
      <pc:sldChg chg="addSp delSp modSp mod setBg">
        <pc:chgData name="AVA EVENTOS E TECNOLOGIA" userId="b44ac983e2b2bee6" providerId="LiveId" clId="{78753B78-4D6E-4D5D-89ED-AEF54DB76366}" dt="2024-08-28T19:03:52.276" v="2156" actId="14100"/>
        <pc:sldMkLst>
          <pc:docMk/>
          <pc:sldMk cId="973440226" sldId="261"/>
        </pc:sldMkLst>
        <pc:spChg chg="add del mod">
          <ac:chgData name="AVA EVENTOS E TECNOLOGIA" userId="b44ac983e2b2bee6" providerId="LiveId" clId="{78753B78-4D6E-4D5D-89ED-AEF54DB76366}" dt="2024-08-28T18:48:11.155" v="118" actId="478"/>
          <ac:spMkLst>
            <pc:docMk/>
            <pc:sldMk cId="973440226" sldId="261"/>
            <ac:spMk id="2" creationId="{AF368646-E359-3A4B-9D2D-513FE6663369}"/>
          </ac:spMkLst>
        </pc:spChg>
        <pc:spChg chg="add mod">
          <ac:chgData name="AVA EVENTOS E TECNOLOGIA" userId="b44ac983e2b2bee6" providerId="LiveId" clId="{78753B78-4D6E-4D5D-89ED-AEF54DB76366}" dt="2024-08-28T18:52:07.536" v="418" actId="1038"/>
          <ac:spMkLst>
            <pc:docMk/>
            <pc:sldMk cId="973440226" sldId="261"/>
            <ac:spMk id="3" creationId="{1C9F038D-B6A3-52DC-B4FE-DBBE83F38BEB}"/>
          </ac:spMkLst>
        </pc:spChg>
        <pc:spChg chg="mod">
          <ac:chgData name="AVA EVENTOS E TECNOLOGIA" userId="b44ac983e2b2bee6" providerId="LiveId" clId="{78753B78-4D6E-4D5D-89ED-AEF54DB76366}" dt="2024-08-28T18:46:49.258" v="35" actId="1076"/>
          <ac:spMkLst>
            <pc:docMk/>
            <pc:sldMk cId="973440226" sldId="261"/>
            <ac:spMk id="4" creationId="{FB675963-1743-00B8-DB22-85C1A6E904ED}"/>
          </ac:spMkLst>
        </pc:spChg>
        <pc:spChg chg="add mod">
          <ac:chgData name="AVA EVENTOS E TECNOLOGIA" userId="b44ac983e2b2bee6" providerId="LiveId" clId="{78753B78-4D6E-4D5D-89ED-AEF54DB76366}" dt="2024-08-28T18:53:29.169" v="867" actId="1037"/>
          <ac:spMkLst>
            <pc:docMk/>
            <pc:sldMk cId="973440226" sldId="261"/>
            <ac:spMk id="5" creationId="{D6322C56-BF74-3D7C-9EEC-EAA13CF2F643}"/>
          </ac:spMkLst>
        </pc:spChg>
        <pc:spChg chg="add mod">
          <ac:chgData name="AVA EVENTOS E TECNOLOGIA" userId="b44ac983e2b2bee6" providerId="LiveId" clId="{78753B78-4D6E-4D5D-89ED-AEF54DB76366}" dt="2024-08-28T18:54:42.377" v="1007" actId="1037"/>
          <ac:spMkLst>
            <pc:docMk/>
            <pc:sldMk cId="973440226" sldId="261"/>
            <ac:spMk id="6" creationId="{EBFEBDF3-8001-C34F-A646-210649441F63}"/>
          </ac:spMkLst>
        </pc:spChg>
        <pc:spChg chg="add mod">
          <ac:chgData name="AVA EVENTOS E TECNOLOGIA" userId="b44ac983e2b2bee6" providerId="LiveId" clId="{78753B78-4D6E-4D5D-89ED-AEF54DB76366}" dt="2024-08-28T18:55:18.856" v="1037" actId="1035"/>
          <ac:spMkLst>
            <pc:docMk/>
            <pc:sldMk cId="973440226" sldId="261"/>
            <ac:spMk id="7" creationId="{B8FFDEC2-B5CF-F037-8B72-DD44F2ABF6AA}"/>
          </ac:spMkLst>
        </pc:spChg>
        <pc:spChg chg="add mod">
          <ac:chgData name="AVA EVENTOS E TECNOLOGIA" userId="b44ac983e2b2bee6" providerId="LiveId" clId="{78753B78-4D6E-4D5D-89ED-AEF54DB76366}" dt="2024-08-28T18:56:37.314" v="1090" actId="1038"/>
          <ac:spMkLst>
            <pc:docMk/>
            <pc:sldMk cId="973440226" sldId="261"/>
            <ac:spMk id="11" creationId="{62EB6E3E-A7B9-1772-7C9C-6B7853CCF039}"/>
          </ac:spMkLst>
        </pc:spChg>
        <pc:spChg chg="add mod">
          <ac:chgData name="AVA EVENTOS E TECNOLOGIA" userId="b44ac983e2b2bee6" providerId="LiveId" clId="{78753B78-4D6E-4D5D-89ED-AEF54DB76366}" dt="2024-08-28T18:59:05.694" v="1371" actId="1035"/>
          <ac:spMkLst>
            <pc:docMk/>
            <pc:sldMk cId="973440226" sldId="261"/>
            <ac:spMk id="12" creationId="{3B4D1BF7-46E8-C7E3-641E-19D2EB4EB8B9}"/>
          </ac:spMkLst>
        </pc:spChg>
        <pc:spChg chg="add mod">
          <ac:chgData name="AVA EVENTOS E TECNOLOGIA" userId="b44ac983e2b2bee6" providerId="LiveId" clId="{78753B78-4D6E-4D5D-89ED-AEF54DB76366}" dt="2024-08-28T19:03:52.276" v="2156" actId="14100"/>
          <ac:spMkLst>
            <pc:docMk/>
            <pc:sldMk cId="973440226" sldId="261"/>
            <ac:spMk id="13" creationId="{8FDD39AE-86C2-AD6B-BAAE-0FAB38BFAF9D}"/>
          </ac:spMkLst>
        </pc:spChg>
        <pc:graphicFrameChg chg="add mod">
          <ac:chgData name="AVA EVENTOS E TECNOLOGIA" userId="b44ac983e2b2bee6" providerId="LiveId" clId="{78753B78-4D6E-4D5D-89ED-AEF54DB76366}" dt="2024-08-28T18:56:01.806" v="1045" actId="14100"/>
          <ac:graphicFrameMkLst>
            <pc:docMk/>
            <pc:sldMk cId="973440226" sldId="261"/>
            <ac:graphicFrameMk id="10" creationId="{54F707CE-1FC6-AC6C-4E05-90177C8F460D}"/>
          </ac:graphicFrameMkLst>
        </pc:graphicFrameChg>
      </pc:sldChg>
      <pc:sldChg chg="del">
        <pc:chgData name="AVA EVENTOS E TECNOLOGIA" userId="b44ac983e2b2bee6" providerId="LiveId" clId="{78753B78-4D6E-4D5D-89ED-AEF54DB76366}" dt="2024-08-27T22:26:33.846" v="0" actId="47"/>
        <pc:sldMkLst>
          <pc:docMk/>
          <pc:sldMk cId="2045993051" sldId="263"/>
        </pc:sldMkLst>
      </pc:sldChg>
      <pc:sldMasterChg chg="modSldLayout">
        <pc:chgData name="AVA EVENTOS E TECNOLOGIA" userId="b44ac983e2b2bee6" providerId="LiveId" clId="{78753B78-4D6E-4D5D-89ED-AEF54DB76366}" dt="2024-08-28T18:47:47.027" v="117" actId="478"/>
        <pc:sldMasterMkLst>
          <pc:docMk/>
          <pc:sldMasterMk cId="2957159927" sldId="2147483660"/>
        </pc:sldMasterMkLst>
        <pc:sldLayoutChg chg="addSp delSp modSp mod">
          <pc:chgData name="AVA EVENTOS E TECNOLOGIA" userId="b44ac983e2b2bee6" providerId="LiveId" clId="{78753B78-4D6E-4D5D-89ED-AEF54DB76366}" dt="2024-08-28T18:47:47.027" v="117" actId="478"/>
          <pc:sldLayoutMkLst>
            <pc:docMk/>
            <pc:sldMasterMk cId="2957159927" sldId="2147483660"/>
            <pc:sldLayoutMk cId="2030484978" sldId="2147483661"/>
          </pc:sldLayoutMkLst>
          <pc:spChg chg="add del mod">
            <ac:chgData name="AVA EVENTOS E TECNOLOGIA" userId="b44ac983e2b2bee6" providerId="LiveId" clId="{78753B78-4D6E-4D5D-89ED-AEF54DB76366}" dt="2024-08-28T18:47:47.027" v="117" actId="478"/>
            <ac:spMkLst>
              <pc:docMk/>
              <pc:sldMasterMk cId="2957159927" sldId="2147483660"/>
              <pc:sldLayoutMk cId="2030484978" sldId="2147483661"/>
              <ac:spMk id="3" creationId="{3C94181F-6483-3C17-5F81-4C5225CC25E6}"/>
            </ac:spMkLst>
          </pc:spChg>
        </pc:sldLayoutChg>
      </pc:sldMasterChg>
    </pc:docChg>
  </pc:docChgLst>
  <pc:docChgLst>
    <pc:chgData name="AVA EVENTOS E TECNOLOGIA" userId="b44ac983e2b2bee6" providerId="LiveId" clId="{86D22AF1-E569-450F-8902-C019921FC76F}"/>
    <pc:docChg chg="modSld modMainMaster">
      <pc:chgData name="AVA EVENTOS E TECNOLOGIA" userId="b44ac983e2b2bee6" providerId="LiveId" clId="{86D22AF1-E569-450F-8902-C019921FC76F}" dt="2024-08-28T19:11:34.726" v="16" actId="207"/>
      <pc:docMkLst>
        <pc:docMk/>
      </pc:docMkLst>
      <pc:sldChg chg="modSp setBg">
        <pc:chgData name="AVA EVENTOS E TECNOLOGIA" userId="b44ac983e2b2bee6" providerId="LiveId" clId="{86D22AF1-E569-450F-8902-C019921FC76F}" dt="2024-08-28T19:11:34.726" v="16" actId="207"/>
        <pc:sldMkLst>
          <pc:docMk/>
          <pc:sldMk cId="973440226" sldId="261"/>
        </pc:sldMkLst>
        <pc:spChg chg="mod">
          <ac:chgData name="AVA EVENTOS E TECNOLOGIA" userId="b44ac983e2b2bee6" providerId="LiveId" clId="{86D22AF1-E569-450F-8902-C019921FC76F}" dt="2024-08-28T19:11:03.648" v="11" actId="207"/>
          <ac:spMkLst>
            <pc:docMk/>
            <pc:sldMk cId="973440226" sldId="261"/>
            <ac:spMk id="3" creationId="{1C9F038D-B6A3-52DC-B4FE-DBBE83F38BEB}"/>
          </ac:spMkLst>
        </pc:spChg>
        <pc:spChg chg="mod">
          <ac:chgData name="AVA EVENTOS E TECNOLOGIA" userId="b44ac983e2b2bee6" providerId="LiveId" clId="{86D22AF1-E569-450F-8902-C019921FC76F}" dt="2024-08-28T19:10:59.175" v="10" actId="207"/>
          <ac:spMkLst>
            <pc:docMk/>
            <pc:sldMk cId="973440226" sldId="261"/>
            <ac:spMk id="4" creationId="{FB675963-1743-00B8-DB22-85C1A6E904ED}"/>
          </ac:spMkLst>
        </pc:spChg>
        <pc:spChg chg="mod">
          <ac:chgData name="AVA EVENTOS E TECNOLOGIA" userId="b44ac983e2b2bee6" providerId="LiveId" clId="{86D22AF1-E569-450F-8902-C019921FC76F}" dt="2024-08-28T19:11:11.834" v="12" actId="207"/>
          <ac:spMkLst>
            <pc:docMk/>
            <pc:sldMk cId="973440226" sldId="261"/>
            <ac:spMk id="5" creationId="{D6322C56-BF74-3D7C-9EEC-EAA13CF2F643}"/>
          </ac:spMkLst>
        </pc:spChg>
        <pc:spChg chg="mod">
          <ac:chgData name="AVA EVENTOS E TECNOLOGIA" userId="b44ac983e2b2bee6" providerId="LiveId" clId="{86D22AF1-E569-450F-8902-C019921FC76F}" dt="2024-08-28T19:11:18.648" v="13" actId="207"/>
          <ac:spMkLst>
            <pc:docMk/>
            <pc:sldMk cId="973440226" sldId="261"/>
            <ac:spMk id="6" creationId="{EBFEBDF3-8001-C34F-A646-210649441F63}"/>
          </ac:spMkLst>
        </pc:spChg>
        <pc:spChg chg="mod">
          <ac:chgData name="AVA EVENTOS E TECNOLOGIA" userId="b44ac983e2b2bee6" providerId="LiveId" clId="{86D22AF1-E569-450F-8902-C019921FC76F}" dt="2024-08-28T19:11:24.324" v="14" actId="207"/>
          <ac:spMkLst>
            <pc:docMk/>
            <pc:sldMk cId="973440226" sldId="261"/>
            <ac:spMk id="7" creationId="{B8FFDEC2-B5CF-F037-8B72-DD44F2ABF6AA}"/>
          </ac:spMkLst>
        </pc:spChg>
        <pc:spChg chg="mod">
          <ac:chgData name="AVA EVENTOS E TECNOLOGIA" userId="b44ac983e2b2bee6" providerId="LiveId" clId="{86D22AF1-E569-450F-8902-C019921FC76F}" dt="2024-08-28T19:11:34.726" v="16" actId="207"/>
          <ac:spMkLst>
            <pc:docMk/>
            <pc:sldMk cId="973440226" sldId="261"/>
            <ac:spMk id="11" creationId="{62EB6E3E-A7B9-1772-7C9C-6B7853CCF039}"/>
          </ac:spMkLst>
        </pc:spChg>
        <pc:spChg chg="mod">
          <ac:chgData name="AVA EVENTOS E TECNOLOGIA" userId="b44ac983e2b2bee6" providerId="LiveId" clId="{86D22AF1-E569-450F-8902-C019921FC76F}" dt="2024-08-28T19:11:31.524" v="15" actId="207"/>
          <ac:spMkLst>
            <pc:docMk/>
            <pc:sldMk cId="973440226" sldId="261"/>
            <ac:spMk id="12" creationId="{3B4D1BF7-46E8-C7E3-641E-19D2EB4EB8B9}"/>
          </ac:spMkLst>
        </pc:spChg>
      </pc:sldChg>
      <pc:sldMasterChg chg="modSldLayout">
        <pc:chgData name="AVA EVENTOS E TECNOLOGIA" userId="b44ac983e2b2bee6" providerId="LiveId" clId="{86D22AF1-E569-450F-8902-C019921FC76F}" dt="2024-08-28T19:08:12.474" v="1"/>
        <pc:sldMasterMkLst>
          <pc:docMk/>
          <pc:sldMasterMk cId="2957159927" sldId="2147483660"/>
        </pc:sldMasterMkLst>
        <pc:sldLayoutChg chg="setBg">
          <pc:chgData name="AVA EVENTOS E TECNOLOGIA" userId="b44ac983e2b2bee6" providerId="LiveId" clId="{86D22AF1-E569-450F-8902-C019921FC76F}" dt="2024-08-28T19:08:12.474" v="1"/>
          <pc:sldLayoutMkLst>
            <pc:docMk/>
            <pc:sldMasterMk cId="2957159927" sldId="2147483660"/>
            <pc:sldLayoutMk cId="2030484978" sldId="214748366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2.0429799012828709E-2"/>
          <c:y val="1.2634167893429868E-2"/>
          <c:w val="0.97957020098717129"/>
          <c:h val="0.9459399172842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9-4D93-BAFF-1C7705F9F3B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9-4D93-BAFF-1C7705F9F3BD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09-4D93-BAFF-1C7705F9F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37137824"/>
        <c:axId val="237134464"/>
      </c:barChart>
      <c:catAx>
        <c:axId val="2371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7134464"/>
        <c:crosses val="autoZero"/>
        <c:auto val="1"/>
        <c:lblAlgn val="ctr"/>
        <c:lblOffset val="100"/>
        <c:noMultiLvlLbl val="0"/>
      </c:catAx>
      <c:valAx>
        <c:axId val="23713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71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4604007388561348E-2"/>
          <c:y val="5.1928060851084298E-2"/>
          <c:w val="0.9736703157450104"/>
          <c:h val="0.85640420560669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81-4C58-92A1-4F80D1452FEC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81-4C58-92A1-4F80D1452FEC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81-4C58-92A1-4F80D1452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50575455"/>
        <c:axId val="950562975"/>
      </c:barChart>
      <c:catAx>
        <c:axId val="95057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62975"/>
        <c:crosses val="autoZero"/>
        <c:auto val="1"/>
        <c:lblAlgn val="ctr"/>
        <c:lblOffset val="100"/>
        <c:noMultiLvlLbl val="0"/>
      </c:catAx>
      <c:valAx>
        <c:axId val="95056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7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820C00D-97E8-5BE4-FC4A-28EF3137E0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E71A5B-DF19-8B81-74E6-235F6B7405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7415DEB9-5F2F-4123-A050-F3DE35D98021}" type="datetime1">
              <a:rPr lang="pt-BR" smtClean="0"/>
              <a:t>28/08/2024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5CDD1F6-B0CC-8B9F-3416-ED6A883E2E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9A4101DB-8000-DB2B-C550-F3BB79A500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6A6CC7FE-4D1D-4CCE-83C0-3BE388E31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649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8A541862-BAA4-47D7-AA7F-89404D9B95A4}" type="datetime1">
              <a:rPr lang="pt-BR" smtClean="0"/>
              <a:t>28/08/2024</a:t>
            </a:fld>
            <a:endParaRPr lang="pt-BR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pt-BR"/>
            </a:defPPr>
          </a:lstStyle>
          <a:p>
            <a:pPr rtl="0"/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D14A46B8-A12F-48E1-88F2-87CA70A3A2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1pPr>
    <a:lvl2pPr marL="899998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2pPr>
    <a:lvl3pPr marL="1799996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3pPr>
    <a:lvl4pPr marL="2699995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4pPr>
    <a:lvl5pPr marL="3599993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5pPr>
    <a:lvl6pPr marL="4499991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6pPr>
    <a:lvl7pPr marL="5399989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7pPr>
    <a:lvl8pPr marL="6299987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8pPr>
    <a:lvl9pPr marL="7199986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D14A46B8-A12F-48E1-88F2-87CA70A3A2B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14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ter inspirado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7532350" y="7143629"/>
            <a:ext cx="14112875" cy="4343521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defRPr lang="pt-BR" sz="4500" b="0" i="0" cap="all" baseline="0">
                <a:solidFill>
                  <a:schemeClr val="tx1"/>
                </a:solidFill>
                <a:latin typeface="Avenir Next LT Pro Demi" panose="020B0704020202020204" pitchFamily="34" charset="0"/>
              </a:defRPr>
            </a:lvl1pPr>
          </a:lstStyle>
          <a:p>
            <a:pPr rtl="0"/>
            <a:r>
              <a:rPr lang="pt-BR" dirty="0"/>
              <a:t>TÍTULO</a:t>
            </a:r>
            <a:br>
              <a:rPr lang="pt-BR" dirty="0"/>
            </a:br>
            <a:r>
              <a:rPr lang="pt-BR" dirty="0"/>
              <a:t>Nome do(s) autor(es) e SOBRENOME(S)</a:t>
            </a:r>
            <a:br>
              <a:rPr lang="pt-BR" dirty="0"/>
            </a:br>
            <a:r>
              <a:rPr lang="pt-BR" dirty="0"/>
              <a:t>Nome(s) da(s) instituição(</a:t>
            </a:r>
            <a:r>
              <a:rPr lang="pt-BR" dirty="0" err="1"/>
              <a:t>ões</a:t>
            </a:r>
            <a:r>
              <a:rPr lang="pt-BR" dirty="0"/>
              <a:t>)/ Agência Financiadora</a:t>
            </a:r>
            <a:br>
              <a:rPr lang="pt-BR" dirty="0"/>
            </a:br>
            <a:r>
              <a:rPr lang="pt-BR" dirty="0"/>
              <a:t>Contato: e-mail</a:t>
            </a:r>
          </a:p>
        </p:txBody>
      </p:sp>
      <p:sp>
        <p:nvSpPr>
          <p:cNvPr id="82" name="Título 1">
            <a:extLst>
              <a:ext uri="{FF2B5EF4-FFF2-40B4-BE49-F238E27FC236}">
                <a16:creationId xmlns:a16="http://schemas.microsoft.com/office/drawing/2014/main" id="{4A3CC9A6-F80F-3538-5BA5-CED2F00A188D}"/>
              </a:ext>
            </a:extLst>
          </p:cNvPr>
          <p:cNvSpPr txBox="1">
            <a:spLocks/>
          </p:cNvSpPr>
          <p:nvPr userDrawn="1"/>
        </p:nvSpPr>
        <p:spPr>
          <a:xfrm>
            <a:off x="2363893" y="12526962"/>
            <a:ext cx="14108796" cy="35998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1. INTRODUÇÃO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De acordo com a temática do evento, os trabalhos deverão oferecer uma abordagem, dentro de sua especificidade técnico-científica, das atividades ligadas à área.</a:t>
            </a:r>
          </a:p>
        </p:txBody>
      </p:sp>
      <p:sp>
        <p:nvSpPr>
          <p:cNvPr id="91" name="Título 1">
            <a:extLst>
              <a:ext uri="{FF2B5EF4-FFF2-40B4-BE49-F238E27FC236}">
                <a16:creationId xmlns:a16="http://schemas.microsoft.com/office/drawing/2014/main" id="{0533A3EC-0E79-1364-61C6-E135EC3844DC}"/>
              </a:ext>
            </a:extLst>
          </p:cNvPr>
          <p:cNvSpPr txBox="1">
            <a:spLocks/>
          </p:cNvSpPr>
          <p:nvPr userDrawn="1"/>
        </p:nvSpPr>
        <p:spPr>
          <a:xfrm>
            <a:off x="2262298" y="17487899"/>
            <a:ext cx="14108796" cy="41124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rgbClr val="C00000"/>
                </a:solidFill>
              </a:rPr>
              <a:t>2. metodologia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(Sugestão: tamanho da fonte nunca inferior 36pt.)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3600" dirty="0" err="1"/>
              <a:t>xxxxxxxxxxxxxxxxxxxxxxxxxxxxxxxxxxxxxxxxxxxxxxxxx</a:t>
            </a:r>
            <a:endParaRPr lang="pt-BR" sz="3600" dirty="0"/>
          </a:p>
        </p:txBody>
      </p:sp>
      <p:sp>
        <p:nvSpPr>
          <p:cNvPr id="92" name="Título 1">
            <a:extLst>
              <a:ext uri="{FF2B5EF4-FFF2-40B4-BE49-F238E27FC236}">
                <a16:creationId xmlns:a16="http://schemas.microsoft.com/office/drawing/2014/main" id="{4FEFA8C3-FE4B-B8B5-DA93-B42B910CEFBC}"/>
              </a:ext>
            </a:extLst>
          </p:cNvPr>
          <p:cNvSpPr txBox="1">
            <a:spLocks/>
          </p:cNvSpPr>
          <p:nvPr userDrawn="1"/>
        </p:nvSpPr>
        <p:spPr>
          <a:xfrm>
            <a:off x="2306743" y="23481690"/>
            <a:ext cx="14108796" cy="4804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rgbClr val="C00000"/>
                </a:solidFill>
              </a:rPr>
              <a:t>3. Resultados e discussão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(Sugestão: inserir, sempre que possível, figuras, gráficos,</a:t>
            </a:r>
          </a:p>
          <a:p>
            <a:pPr algn="just"/>
            <a:r>
              <a:rPr lang="pt-BR" sz="3600" dirty="0"/>
              <a:t>imagens, tabelas etc. )</a:t>
            </a:r>
          </a:p>
          <a:p>
            <a:pPr algn="just"/>
            <a:r>
              <a:rPr lang="pt-BR" sz="3600" dirty="0"/>
              <a:t>Xxxxxxxxxxxxxxxxxxxxxxxxxxxxxxxxxxxxxxxxxxxxxxxxxxxxxxxxxxxxxxxxxxxxxxxxxxxxxxxxxxxxxxxxxxxxxxxxxxxx</a:t>
            </a:r>
          </a:p>
        </p:txBody>
      </p:sp>
      <p:sp>
        <p:nvSpPr>
          <p:cNvPr id="93" name="Título 1">
            <a:extLst>
              <a:ext uri="{FF2B5EF4-FFF2-40B4-BE49-F238E27FC236}">
                <a16:creationId xmlns:a16="http://schemas.microsoft.com/office/drawing/2014/main" id="{7E3ED0BC-43B7-53DA-898E-F3F1A24A06EE}"/>
              </a:ext>
            </a:extLst>
          </p:cNvPr>
          <p:cNvSpPr txBox="1">
            <a:spLocks/>
          </p:cNvSpPr>
          <p:nvPr userDrawn="1"/>
        </p:nvSpPr>
        <p:spPr>
          <a:xfrm>
            <a:off x="2135293" y="30130900"/>
            <a:ext cx="14508847" cy="1350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solidFill>
                  <a:srgbClr val="C00000"/>
                </a:solidFill>
              </a:rPr>
              <a:t>TÍTULO DO GRÁFICO</a:t>
            </a:r>
          </a:p>
        </p:txBody>
      </p:sp>
      <p:graphicFrame>
        <p:nvGraphicFramePr>
          <p:cNvPr id="96" name="Gráfico 95">
            <a:extLst>
              <a:ext uri="{FF2B5EF4-FFF2-40B4-BE49-F238E27FC236}">
                <a16:creationId xmlns:a16="http://schemas.microsoft.com/office/drawing/2014/main" id="{0523BE23-9689-9834-78F8-7C43C465891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484388793"/>
              </p:ext>
            </p:extLst>
          </p:nvPr>
        </p:nvGraphicFramePr>
        <p:xfrm>
          <a:off x="2568575" y="32040720"/>
          <a:ext cx="13631069" cy="719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7" name="Título 1">
            <a:extLst>
              <a:ext uri="{FF2B5EF4-FFF2-40B4-BE49-F238E27FC236}">
                <a16:creationId xmlns:a16="http://schemas.microsoft.com/office/drawing/2014/main" id="{F35DB1D6-E5F7-8C34-9077-B334C1CFC513}"/>
              </a:ext>
            </a:extLst>
          </p:cNvPr>
          <p:cNvSpPr txBox="1">
            <a:spLocks/>
          </p:cNvSpPr>
          <p:nvPr userDrawn="1"/>
        </p:nvSpPr>
        <p:spPr>
          <a:xfrm>
            <a:off x="17732375" y="12829381"/>
            <a:ext cx="14108796" cy="2099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rgbClr val="C00000"/>
                </a:solidFill>
              </a:rPr>
              <a:t>4. Conclusões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Xxxxxxxxxxxxxxxxxxxxxxxxxxxxxxxxxxxxxxxxxxxxxxxxxxxxxxxxxxxxxxxxxxxxxxxxxxxxxxxxxxxxxxxxxxxxxxxxxxxx</a:t>
            </a:r>
          </a:p>
        </p:txBody>
      </p:sp>
      <p:sp>
        <p:nvSpPr>
          <p:cNvPr id="98" name="Título 1">
            <a:extLst>
              <a:ext uri="{FF2B5EF4-FFF2-40B4-BE49-F238E27FC236}">
                <a16:creationId xmlns:a16="http://schemas.microsoft.com/office/drawing/2014/main" id="{CBDC7CA4-F3EF-60F3-5C6C-5961C81D3C9F}"/>
              </a:ext>
            </a:extLst>
          </p:cNvPr>
          <p:cNvSpPr txBox="1">
            <a:spLocks/>
          </p:cNvSpPr>
          <p:nvPr userDrawn="1"/>
        </p:nvSpPr>
        <p:spPr>
          <a:xfrm>
            <a:off x="17536429" y="16956088"/>
            <a:ext cx="14108796" cy="6137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rgbClr val="C00000"/>
                </a:solidFill>
              </a:rPr>
              <a:t>5. REFERÊNCIAS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[01] XXXXX, Marcus. </a:t>
            </a:r>
            <a:r>
              <a:rPr lang="pt-BR" sz="3600" dirty="0" err="1"/>
              <a:t>Xxxxxxxxxxx</a:t>
            </a:r>
            <a:r>
              <a:rPr lang="pt-BR" sz="3600" dirty="0"/>
              <a:t> </a:t>
            </a:r>
            <a:r>
              <a:rPr lang="pt-BR" sz="3600" dirty="0" err="1"/>
              <a:t>Xxxxxxxxxxxxx</a:t>
            </a:r>
            <a:r>
              <a:rPr lang="pt-BR" sz="3600" dirty="0"/>
              <a:t>. Porto Alegre: Tomo Editorial, 2001.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[02] XXXXX, Maria. </a:t>
            </a:r>
            <a:r>
              <a:rPr lang="pt-BR" sz="3600" dirty="0" err="1"/>
              <a:t>Xxxxxxxxxxx</a:t>
            </a:r>
            <a:r>
              <a:rPr lang="pt-BR" sz="3600" dirty="0"/>
              <a:t> </a:t>
            </a:r>
            <a:r>
              <a:rPr lang="pt-BR" sz="3600" dirty="0" err="1"/>
              <a:t>Xxxxxxxxxxxxx</a:t>
            </a:r>
            <a:r>
              <a:rPr lang="pt-BR" sz="3600" dirty="0"/>
              <a:t>. Recife: Nassau Editorial, 1999.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[03] XXXXX, Joaquim. </a:t>
            </a:r>
            <a:r>
              <a:rPr lang="pt-BR" sz="3600" dirty="0" err="1"/>
              <a:t>Xxxxxxxxxxx</a:t>
            </a:r>
            <a:r>
              <a:rPr lang="pt-BR" sz="3600" dirty="0"/>
              <a:t> </a:t>
            </a:r>
            <a:r>
              <a:rPr lang="pt-BR" sz="3600" dirty="0" err="1"/>
              <a:t>Xxxxxxxxxxxxx</a:t>
            </a:r>
            <a:r>
              <a:rPr lang="pt-BR" sz="3600" dirty="0"/>
              <a:t>. Rio de</a:t>
            </a:r>
          </a:p>
          <a:p>
            <a:pPr algn="just"/>
            <a:r>
              <a:rPr lang="pt-BR" sz="3600" dirty="0"/>
              <a:t>Janeiro: Tomo Editorial, 2001.</a:t>
            </a:r>
          </a:p>
        </p:txBody>
      </p:sp>
      <p:sp>
        <p:nvSpPr>
          <p:cNvPr id="99" name="Título 1">
            <a:extLst>
              <a:ext uri="{FF2B5EF4-FFF2-40B4-BE49-F238E27FC236}">
                <a16:creationId xmlns:a16="http://schemas.microsoft.com/office/drawing/2014/main" id="{CF94B818-61C2-C565-5A22-9B0B194A8E9F}"/>
              </a:ext>
            </a:extLst>
          </p:cNvPr>
          <p:cNvSpPr txBox="1">
            <a:spLocks/>
          </p:cNvSpPr>
          <p:nvPr userDrawn="1"/>
        </p:nvSpPr>
        <p:spPr>
          <a:xfrm>
            <a:off x="17536429" y="25883730"/>
            <a:ext cx="14108796" cy="144860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5000" b="0" i="0" kern="1200" cap="all" baseline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dirty="0">
                <a:solidFill>
                  <a:schemeClr val="tx1"/>
                </a:solidFill>
              </a:rPr>
              <a:t>Informações importantes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dirty="0"/>
              <a:t>INFORMAÇÕES IMPORTANTES:</a:t>
            </a:r>
          </a:p>
          <a:p>
            <a:pPr algn="just"/>
            <a:endParaRPr lang="pt-B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cada autor terá à disposição um painel medindo 0,96 x 1,50 de área útil;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0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Recomenda-se enquadrar a apresentação numa área de 0,90m x 1,20m (Tamanho ideal do pôster);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0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Fazer um pôster visualmente limpo não exagerando nos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detalhes;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0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Usar tamanho de letra legível;</a:t>
            </a:r>
          </a:p>
          <a:p>
            <a:pPr algn="just"/>
            <a:endParaRPr lang="pt-BR" sz="3600" dirty="0"/>
          </a:p>
          <a:p>
            <a:pPr algn="just"/>
            <a:r>
              <a:rPr lang="pt-BR" sz="3000" dirty="0"/>
              <a:t>O pôster será exposto em porta banner do tipo Pedestal Tripé, sendo necessária a fabricação com bastão e cordinha para que seja pendurado.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Se por alguma razão, não for possível o seu comparecimento</a:t>
            </a:r>
          </a:p>
          <a:p>
            <a:pPr algn="just"/>
            <a:r>
              <a:rPr lang="pt-BR" sz="3000" dirty="0"/>
              <a:t>ao Congresso, contate o seu </a:t>
            </a:r>
            <a:r>
              <a:rPr lang="pt-BR" sz="3000" dirty="0" err="1"/>
              <a:t>co-autor</a:t>
            </a:r>
            <a:r>
              <a:rPr lang="pt-BR" sz="3000" dirty="0"/>
              <a:t> para assumir a</a:t>
            </a:r>
          </a:p>
          <a:p>
            <a:pPr algn="just"/>
            <a:r>
              <a:rPr lang="pt-BR" sz="3000" dirty="0"/>
              <a:t>apresentação do “pôster” ou informe o não comparecimento a Organização pelo e-mail 23encontroabep@gmail.com com a</a:t>
            </a:r>
          </a:p>
          <a:p>
            <a:pPr algn="just"/>
            <a:r>
              <a:rPr lang="pt-BR" sz="3000" dirty="0"/>
              <a:t>maior urgência possível.</a:t>
            </a:r>
          </a:p>
        </p:txBody>
      </p:sp>
    </p:spTree>
    <p:extLst>
      <p:ext uri="{BB962C8B-B14F-4D97-AF65-F5344CB8AC3E}">
        <p14:creationId xmlns:p14="http://schemas.microsoft.com/office/powerpoint/2010/main" val="203048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159" userDrawn="1">
          <p15:clr>
            <a:srgbClr val="FBAE40"/>
          </p15:clr>
        </p15:guide>
        <p15:guide id="2" pos="10613" userDrawn="1">
          <p15:clr>
            <a:srgbClr val="FBAE40"/>
          </p15:clr>
        </p15:guide>
        <p15:guide id="3" orient="horz" pos="10681" userDrawn="1">
          <p15:clr>
            <a:srgbClr val="FBAE40"/>
          </p15:clr>
        </p15:guide>
        <p15:guide id="4" pos="11044" userDrawn="1">
          <p15:clr>
            <a:srgbClr val="FBAE40"/>
          </p15:clr>
        </p15:guide>
        <p15:guide id="5" pos="19934" userDrawn="1">
          <p15:clr>
            <a:srgbClr val="FBAE40"/>
          </p15:clr>
        </p15:guide>
        <p15:guide id="6" orient="horz" pos="789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</a:lstStyle>
          <a:p>
            <a:pPr rtl="0"/>
            <a:r>
              <a:rPr lang="pt-BR"/>
              <a:t>Clique para editar o estilo de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D5FC49-E90A-4256-9287-FCCCE413252B}" type="datetime1">
              <a:rPr lang="pt-BR" smtClean="0"/>
              <a:t>28/08/2024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CA363D-0140-8443-92DA-B9C3383DE78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715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lang="pt-BR"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pt-BR"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23encontroabep@gmail.com" TargetMode="Externa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B675963-1743-00B8-DB22-85C1A6E904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C9F038D-B6A3-52DC-B4FE-DBBE83F38BEB}"/>
              </a:ext>
            </a:extLst>
          </p:cNvPr>
          <p:cNvSpPr txBox="1"/>
          <p:nvPr/>
        </p:nvSpPr>
        <p:spPr>
          <a:xfrm>
            <a:off x="2379435" y="12581103"/>
            <a:ext cx="14112875" cy="470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INTRODUÇÃO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 ACORDO COM A TEMÁTICA DO EVENTO, OS TRABALHOS DEVERÃO OFERECER UMA ABORDAGEM, DENTRO DE SUA ESPECIFICIDADE TÉCNICO-CIENTÍFICA, DAS ATIVIDADES LIGADAS À ÁREA.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322C56-BF74-3D7C-9EEC-EAA13CF2F643}"/>
              </a:ext>
            </a:extLst>
          </p:cNvPr>
          <p:cNvSpPr txBox="1"/>
          <p:nvPr/>
        </p:nvSpPr>
        <p:spPr>
          <a:xfrm>
            <a:off x="2347231" y="17020044"/>
            <a:ext cx="14112875" cy="580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2. METODOLOGIA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(SUGESTÃO: TAMANHO DA FONTE NUNCA INFERIOR 36 PT.)</a:t>
            </a:r>
          </a:p>
          <a:p>
            <a:pPr algn="just"/>
            <a:endParaRPr lang="pt-BR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BFEBDF3-8001-C34F-A646-210649441F63}"/>
              </a:ext>
            </a:extLst>
          </p:cNvPr>
          <p:cNvSpPr txBox="1"/>
          <p:nvPr/>
        </p:nvSpPr>
        <p:spPr>
          <a:xfrm>
            <a:off x="2314121" y="23811703"/>
            <a:ext cx="14112875" cy="408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3. RESULTADOS E DISCUSSÃO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(</a:t>
            </a:r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SUGESTÃO: INSERIR, SEMPRE QUE POSSÍVEL, FIGURAS, GRÁFICOS, IMAGENS, TABELAS E ETC.)</a:t>
            </a: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FDEC2-B5CF-F037-8B72-DD44F2ABF6AA}"/>
              </a:ext>
            </a:extLst>
          </p:cNvPr>
          <p:cNvSpPr txBox="1"/>
          <p:nvPr/>
        </p:nvSpPr>
        <p:spPr>
          <a:xfrm>
            <a:off x="6004774" y="30456025"/>
            <a:ext cx="6731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TÍTULO DO GRÁFICO</a:t>
            </a:r>
          </a:p>
          <a:p>
            <a:pPr algn="ctr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4F707CE-1FC6-AC6C-4E05-90177C8F46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1266072"/>
              </p:ext>
            </p:extLst>
          </p:nvPr>
        </p:nvGraphicFramePr>
        <p:xfrm>
          <a:off x="2577079" y="32091468"/>
          <a:ext cx="13915231" cy="781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62EB6E3E-A7B9-1772-7C9C-6B7853CCF039}"/>
              </a:ext>
            </a:extLst>
          </p:cNvPr>
          <p:cNvSpPr txBox="1"/>
          <p:nvPr/>
        </p:nvSpPr>
        <p:spPr>
          <a:xfrm>
            <a:off x="17763900" y="12711731"/>
            <a:ext cx="1411287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4. CONCLUSÕES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B4D1BF7-46E8-C7E3-641E-19D2EB4EB8B9}"/>
              </a:ext>
            </a:extLst>
          </p:cNvPr>
          <p:cNvSpPr txBox="1"/>
          <p:nvPr/>
        </p:nvSpPr>
        <p:spPr>
          <a:xfrm>
            <a:off x="17502852" y="17124964"/>
            <a:ext cx="14112875" cy="6300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95C3FF"/>
                </a:solidFill>
                <a:latin typeface="Arial Rounded MT Bold" panose="020F0704030504030204" pitchFamily="34" charset="0"/>
              </a:rPr>
              <a:t>5. REFERÊNCIAS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[01] XXXX, MARCUS, XXXXXXXXXXXX </a:t>
            </a:r>
            <a:r>
              <a:rPr lang="pt-BR" sz="3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PORTO ALEGRE: TOMO EDITORIAL, 2001.</a:t>
            </a:r>
          </a:p>
          <a:p>
            <a:pPr algn="just"/>
            <a:endParaRPr lang="pt-BR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[02] XXXX, MARIA, XXXXXXXXXXXX </a:t>
            </a:r>
            <a:r>
              <a:rPr lang="pt-BR" sz="3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RECIFE: NASSAU EDITORIAL, 1999.</a:t>
            </a:r>
          </a:p>
          <a:p>
            <a:pPr algn="just"/>
            <a:endParaRPr lang="pt-BR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[02] XXXX, JOAQUIM, XXXXXXXXXXXX </a:t>
            </a:r>
            <a:r>
              <a:rPr lang="pt-BR" sz="3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RIO DE JANEIRO: TOMO EDITORIAL, 2001. </a:t>
            </a: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FDD39AE-86C2-AD6B-BAAE-0FAB38BFAF9D}"/>
              </a:ext>
            </a:extLst>
          </p:cNvPr>
          <p:cNvSpPr txBox="1"/>
          <p:nvPr/>
        </p:nvSpPr>
        <p:spPr>
          <a:xfrm>
            <a:off x="17502851" y="26091699"/>
            <a:ext cx="14112875" cy="140566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 Rounded MT Bold" panose="020F0704030504030204" pitchFamily="34" charset="0"/>
              </a:rPr>
              <a:t>INFORMAÇÕES IMPORTANTES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Cada autor terá à disposição um painel medindo 0,96 x 1,50 de área útil;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 Recomenda-se enquadrar a apresentação numa área de 0,90 x 1,20 m (tamanho ideal do Pôster);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Fazer um pôster visualmente limpo não exagerando nos detalhes;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Usar tamanho de letra legível;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O Pôster será exposto em porta Banner do tipo pedestal tripé, sendo necessária a fabricação com bastão e cordinha para que seja pendurado.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Se por alguma razão, não for possível o seu comparecimento ao congresso, contate o seu </a:t>
            </a:r>
            <a:r>
              <a:rPr lang="pt-BR" sz="3600" dirty="0" err="1">
                <a:latin typeface="Arial Rounded MT Bold" panose="020F0704030504030204" pitchFamily="34" charset="0"/>
              </a:rPr>
              <a:t>co-autor</a:t>
            </a:r>
            <a:r>
              <a:rPr lang="pt-BR" sz="3600" dirty="0">
                <a:latin typeface="Arial Rounded MT Bold" panose="020F0704030504030204" pitchFamily="34" charset="0"/>
              </a:rPr>
              <a:t> para assumir a apresentação do “Pôster” ou informe o não comparecimento à organização pelo email: </a:t>
            </a:r>
            <a:r>
              <a:rPr lang="pt-BR" sz="3600" dirty="0">
                <a:latin typeface="Arial Rounded MT Bold" panose="020F0704030504030204" pitchFamily="34" charset="0"/>
                <a:hlinkClick r:id="rId5"/>
              </a:rPr>
              <a:t>23encontroabep@gmail.com</a:t>
            </a:r>
            <a:r>
              <a:rPr lang="pt-BR" sz="3600" dirty="0">
                <a:latin typeface="Arial Rounded MT Bold" panose="020F0704030504030204" pitchFamily="34" charset="0"/>
              </a:rPr>
              <a:t>, com a maior urgência possível.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440226"/>
      </p:ext>
    </p:extLst>
  </p:cSld>
  <p:clrMapOvr>
    <a:masterClrMapping/>
  </p:clrMapOvr>
</p:sld>
</file>

<file path=ppt/theme/theme1.xml><?xml version="1.0" encoding="utf-8"?>
<a:theme xmlns:a="http://schemas.openxmlformats.org/drawingml/2006/main" name="Pôsteres de Inspiração para Parede">
  <a:themeElements>
    <a:clrScheme name="Custom 7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F0873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ustom 102">
      <a:majorFont>
        <a:latin typeface="The Serif Hand Light"/>
        <a:ea typeface=""/>
        <a:cs typeface=""/>
      </a:majorFont>
      <a:minorFont>
        <a:latin typeface="Sagona Extra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16635_TF78006350_Win32" id="{B88A47AC-A828-4A01-924B-9EAC5B234225}" vid="{D77CDAD8-D597-41FF-BEF9-977EC674E252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60C9EA-5A3E-47F6-9283-1313F6C3FA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E5D475-33BB-4087-8B90-3711945D26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8D496E03-2E00-4C80-A88C-B7536FF20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260</Words>
  <Application>Microsoft Office PowerPoint</Application>
  <PresentationFormat>Personalizar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Avenir Next LT Pro Demi</vt:lpstr>
      <vt:lpstr>Calibri</vt:lpstr>
      <vt:lpstr>Sagona ExtraLight</vt:lpstr>
      <vt:lpstr>The Serif Hand Light</vt:lpstr>
      <vt:lpstr>Pôsteres de Inspiração para Parede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AVA EVENTOS E TECNOLOGIA</dc:creator>
  <cp:lastModifiedBy>AVA EVENTOS E TECNOLOGIA</cp:lastModifiedBy>
  <cp:revision>1</cp:revision>
  <dcterms:created xsi:type="dcterms:W3CDTF">2024-08-24T13:38:59Z</dcterms:created>
  <dcterms:modified xsi:type="dcterms:W3CDTF">2024-08-28T19:11:35Z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