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h5oBWAok4rHXwVTtMwJpwuei5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CF238-D965-4818-AB13-DF9B1FC9502A}" v="3" dt="2021-10-18T23:30:24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customschemas.google.com/relationships/presentationmetadata" Target="metadata"/><Relationship Id="rId4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9456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92675" y="911975"/>
            <a:ext cx="2558650" cy="6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311700" y="2785225"/>
            <a:ext cx="8520600" cy="1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25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83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64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96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14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734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47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45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130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459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199B0EC-CB27-4AD4-9837-F50422420BF9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FC6849-7874-4110-A5D7-F6381DFE6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41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664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/>
          <p:nvPr/>
        </p:nvSpPr>
        <p:spPr>
          <a:xfrm>
            <a:off x="4585800" y="569600"/>
            <a:ext cx="4558200" cy="4004700"/>
          </a:xfrm>
          <a:prstGeom prst="rect">
            <a:avLst/>
          </a:prstGeom>
          <a:solidFill>
            <a:srgbClr val="0063BB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237150" y="101165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3854450"/>
            <a:ext cx="9144000" cy="12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/>
        </p:nvSpPr>
        <p:spPr>
          <a:xfrm>
            <a:off x="553850" y="1689875"/>
            <a:ext cx="82923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 Attention: use capital letters only for proper names and taxonomic groups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Ex:"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Anatomia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comparada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espécies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Astyanax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Baird &amp; Girard, 1854 (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Characiformes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Characidae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da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bacia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Alto Paraná, com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caracteres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esqueleto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1135350" y="3118232"/>
            <a:ext cx="68733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Authors Name | Institution</a:t>
            </a:r>
            <a:endParaRPr sz="13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Financial Resources</a:t>
            </a:r>
            <a:endParaRPr sz="13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1"/>
          <p:cNvGrpSpPr/>
          <p:nvPr/>
        </p:nvGrpSpPr>
        <p:grpSpPr>
          <a:xfrm>
            <a:off x="4057950" y="3604875"/>
            <a:ext cx="1028100" cy="942000"/>
            <a:chOff x="4210350" y="3923700"/>
            <a:chExt cx="1028100" cy="942000"/>
          </a:xfrm>
        </p:grpSpPr>
        <p:sp>
          <p:nvSpPr>
            <p:cNvPr id="48" name="Google Shape;48;p1"/>
            <p:cNvSpPr/>
            <p:nvPr/>
          </p:nvSpPr>
          <p:spPr>
            <a:xfrm>
              <a:off x="4210350" y="3923700"/>
              <a:ext cx="1028100" cy="94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 txBox="1"/>
            <p:nvPr/>
          </p:nvSpPr>
          <p:spPr>
            <a:xfrm>
              <a:off x="4300350" y="4228350"/>
              <a:ext cx="848100" cy="33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Institution Logo</a:t>
              </a:r>
              <a:endPara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"/>
          <p:cNvSpPr txBox="1"/>
          <p:nvPr/>
        </p:nvSpPr>
        <p:spPr>
          <a:xfrm>
            <a:off x="113550" y="4061939"/>
            <a:ext cx="10971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rgbClr val="666666"/>
                </a:solidFill>
              </a:rPr>
              <a:t>Your video - webcam or picture</a:t>
            </a:r>
            <a:endParaRPr sz="1200" b="1">
              <a:solidFill>
                <a:srgbClr val="666666"/>
              </a:solidFill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640350" y="3419063"/>
            <a:ext cx="537000" cy="279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1296150" y="3346738"/>
            <a:ext cx="17457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case you present this at live, delete this box!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/>
          <p:nvPr/>
        </p:nvSpPr>
        <p:spPr>
          <a:xfrm>
            <a:off x="2791150" y="814150"/>
            <a:ext cx="35874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General Guideline</a:t>
            </a:r>
            <a:endParaRPr sz="1800" b="1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776400" y="1569450"/>
            <a:ext cx="7591200" cy="21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This is an </a:t>
            </a:r>
            <a:r>
              <a:rPr lang="en-GB" sz="1200" b="1" i="0" u="none" strike="noStrike" cap="none" dirty="0" err="1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opcional</a:t>
            </a:r>
            <a:r>
              <a:rPr lang="en-GB" sz="1200" b="1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template, please check the following concerns:</a:t>
            </a:r>
            <a:endParaRPr sz="1200" b="0" i="0" u="none" strike="noStrike" cap="none" dirty="0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DC3D3"/>
              </a:buClr>
              <a:buSzPts val="1200"/>
              <a:buFont typeface="Arial"/>
              <a:buChar char="❑"/>
            </a:pPr>
            <a: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Please check your lecture duration and deadline to submit your pre-recorded video (webinar)</a:t>
            </a:r>
            <a:b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 dirty="0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❑"/>
            </a:pPr>
            <a: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Slides language: </a:t>
            </a:r>
            <a:r>
              <a:rPr lang="en-GB" sz="1200" b="0" i="0" u="none" strike="noStrike" cap="none" dirty="0" err="1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portuguese</a:t>
            </a:r>
            <a: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200" b="0" i="0" u="none" strike="noStrike" cap="none" dirty="0" err="1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GB" sz="1200" b="0" i="0" u="none" strike="noStrike" cap="none" dirty="0" err="1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spanish</a:t>
            </a:r>
            <a:b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 dirty="0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❑"/>
            </a:pPr>
            <a: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Language for presentation: </a:t>
            </a:r>
            <a:r>
              <a:rPr lang="en-GB" sz="1200" b="0" i="0" u="none" strike="noStrike" cap="none" dirty="0" err="1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portuguese</a:t>
            </a:r>
            <a: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200" b="0" i="0" u="none" strike="noStrike" cap="none" dirty="0" err="1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r>
              <a:rPr lang="en-GB" sz="12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GB" sz="1200" b="0" i="0" u="none" strike="noStrike" cap="none" dirty="0" err="1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spanish</a:t>
            </a:r>
            <a:endParaRPr sz="1200" b="0" i="0" u="none" strike="noStrike" cap="none" dirty="0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>
            <a:off x="0" y="3767150"/>
            <a:ext cx="1495200" cy="1376100"/>
            <a:chOff x="0" y="3767150"/>
            <a:chExt cx="1495200" cy="1376100"/>
          </a:xfrm>
        </p:grpSpPr>
        <p:sp>
          <p:nvSpPr>
            <p:cNvPr id="60" name="Google Shape;60;p2"/>
            <p:cNvSpPr/>
            <p:nvPr/>
          </p:nvSpPr>
          <p:spPr>
            <a:xfrm>
              <a:off x="0" y="3767150"/>
              <a:ext cx="1495200" cy="13761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99999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rgbClr val="999999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 txBox="1"/>
            <p:nvPr/>
          </p:nvSpPr>
          <p:spPr>
            <a:xfrm>
              <a:off x="183500" y="3984050"/>
              <a:ext cx="1097100" cy="33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2"/>
          <p:cNvSpPr txBox="1"/>
          <p:nvPr/>
        </p:nvSpPr>
        <p:spPr>
          <a:xfrm>
            <a:off x="183500" y="4009140"/>
            <a:ext cx="10971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Your video - webcam or picture</a:t>
            </a:r>
            <a:endParaRPr sz="12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640350" y="3419063"/>
            <a:ext cx="537000" cy="279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1296150" y="3346738"/>
            <a:ext cx="17457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000" b="1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100" b="1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n case you present this at live, delete this box!</a:t>
            </a:r>
            <a:endParaRPr sz="1100" b="1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0" y="3767150"/>
            <a:ext cx="1495200" cy="1376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99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183500" y="4009140"/>
            <a:ext cx="10971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Your video - webcam or picture</a:t>
            </a:r>
            <a:endParaRPr sz="12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/>
        </p:nvSpPr>
        <p:spPr>
          <a:xfrm>
            <a:off x="2631150" y="3701200"/>
            <a:ext cx="38817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Acknowledgments</a:t>
            </a:r>
            <a:endParaRPr sz="2200" b="1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2394300" y="1508650"/>
            <a:ext cx="43554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1800" b="1" i="0" u="none" strike="noStrike" cap="none" dirty="0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0" y="3767150"/>
            <a:ext cx="1495200" cy="1376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99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183500" y="4009140"/>
            <a:ext cx="10971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Your video - webcam or picture</a:t>
            </a:r>
            <a:endParaRPr sz="12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DCADD3-3A6E-4A51-A061-C6E94270F966}"/>
              </a:ext>
            </a:extLst>
          </p:cNvPr>
          <p:cNvSpPr txBox="1"/>
          <p:nvPr/>
        </p:nvSpPr>
        <p:spPr>
          <a:xfrm>
            <a:off x="807945" y="4133511"/>
            <a:ext cx="1286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</a:rPr>
              <a:t>APOIADORES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CF7C95-13B8-4FA2-AC9A-D29473FC2313}"/>
              </a:ext>
            </a:extLst>
          </p:cNvPr>
          <p:cNvSpPr txBox="1"/>
          <p:nvPr/>
        </p:nvSpPr>
        <p:spPr>
          <a:xfrm>
            <a:off x="3788479" y="4135697"/>
            <a:ext cx="1455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</a:rPr>
              <a:t>ORGANIZADORES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CF7C95-13B8-4FA2-AC9A-D29473FC2313}"/>
              </a:ext>
            </a:extLst>
          </p:cNvPr>
          <p:cNvSpPr txBox="1"/>
          <p:nvPr/>
        </p:nvSpPr>
        <p:spPr>
          <a:xfrm>
            <a:off x="7245426" y="4133511"/>
            <a:ext cx="1455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</a:rPr>
              <a:t>PATROCINADORES</a:t>
            </a:r>
          </a:p>
        </p:txBody>
      </p:sp>
    </p:spTree>
    <p:extLst>
      <p:ext uri="{BB962C8B-B14F-4D97-AF65-F5344CB8AC3E}">
        <p14:creationId xmlns:p14="http://schemas.microsoft.com/office/powerpoint/2010/main" val="1030435765"/>
      </p:ext>
    </p:extLst>
  </p:cSld>
  <p:clrMapOvr>
    <a:masterClrMapping/>
  </p:clrMapOvr>
</p:sld>
</file>

<file path=ppt/theme/theme1.xml><?xml version="1.0" encoding="utf-8"?>
<a:theme xmlns:a="http://schemas.openxmlformats.org/drawingml/2006/main" name="Galoá Science (galoa.com.br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155</Words>
  <Application>Microsoft Office PowerPoint</Application>
  <PresentationFormat>Apresentação na tela (16:9)</PresentationFormat>
  <Paragraphs>23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Galoá Science (galoa.com.br)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Willian Rocha</dc:creator>
  <cp:lastModifiedBy>Marçal Pires</cp:lastModifiedBy>
  <cp:revision>6</cp:revision>
  <dcterms:created xsi:type="dcterms:W3CDTF">2021-09-09T14:02:56Z</dcterms:created>
  <dcterms:modified xsi:type="dcterms:W3CDTF">2021-10-19T20:08:01Z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</Properties>
</file>